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0"/>
  </p:notesMasterIdLst>
  <p:sldIdLst>
    <p:sldId id="256" r:id="rId2"/>
    <p:sldId id="257" r:id="rId3"/>
    <p:sldId id="264" r:id="rId4"/>
    <p:sldId id="258" r:id="rId5"/>
    <p:sldId id="259" r:id="rId6"/>
    <p:sldId id="260" r:id="rId7"/>
    <p:sldId id="261" r:id="rId8"/>
    <p:sldId id="262" r:id="rId9"/>
    <p:sldId id="266" r:id="rId10"/>
    <p:sldId id="263" r:id="rId11"/>
    <p:sldId id="269" r:id="rId12"/>
    <p:sldId id="267" r:id="rId13"/>
    <p:sldId id="265" r:id="rId14"/>
    <p:sldId id="268" r:id="rId15"/>
    <p:sldId id="270" r:id="rId16"/>
    <p:sldId id="271" r:id="rId17"/>
    <p:sldId id="272" r:id="rId18"/>
    <p:sldId id="298" r:id="rId19"/>
    <p:sldId id="291" r:id="rId20"/>
    <p:sldId id="292" r:id="rId21"/>
    <p:sldId id="289" r:id="rId22"/>
    <p:sldId id="290" r:id="rId23"/>
    <p:sldId id="287" r:id="rId24"/>
    <p:sldId id="288" r:id="rId25"/>
    <p:sldId id="293" r:id="rId26"/>
    <p:sldId id="294" r:id="rId27"/>
    <p:sldId id="295" r:id="rId28"/>
    <p:sldId id="286" r:id="rId29"/>
    <p:sldId id="296" r:id="rId30"/>
    <p:sldId id="297" r:id="rId31"/>
    <p:sldId id="299" r:id="rId32"/>
    <p:sldId id="300" r:id="rId33"/>
    <p:sldId id="301" r:id="rId34"/>
    <p:sldId id="302" r:id="rId35"/>
    <p:sldId id="303" r:id="rId36"/>
    <p:sldId id="304" r:id="rId37"/>
    <p:sldId id="305" r:id="rId38"/>
    <p:sldId id="306" r:id="rId39"/>
    <p:sldId id="307" r:id="rId40"/>
    <p:sldId id="308" r:id="rId41"/>
    <p:sldId id="309" r:id="rId42"/>
    <p:sldId id="315" r:id="rId43"/>
    <p:sldId id="310" r:id="rId44"/>
    <p:sldId id="311" r:id="rId45"/>
    <p:sldId id="316" r:id="rId46"/>
    <p:sldId id="312" r:id="rId47"/>
    <p:sldId id="313" r:id="rId48"/>
    <p:sldId id="314" r:id="rId49"/>
  </p:sldIdLst>
  <p:sldSz cx="12192000" cy="6858000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C66"/>
    <a:srgbClr val="FFCCFF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C083E6E3-FA7D-4D7B-A595-EF9225AFEA82}" styleName="淺色樣式 1 - 輔色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EB344D84-9AFB-497E-A393-DC336BA19D2E}" styleName="中等深淺樣式 3 - 輔色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9D7B26C5-4107-4FEC-AEDC-1716B250A1EF}" styleName="淺色樣式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113" d="100"/>
          <a:sy n="113" d="100"/>
        </p:scale>
        <p:origin x="510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notesMaster" Target="notesMasters/notesMaster1.xml"/><Relationship Id="rId55" Type="http://schemas.microsoft.com/office/2016/11/relationships/changesInfo" Target="changesInfos/changesInfo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ong Zhang" userId="086ed38c1a3e6caf" providerId="LiveId" clId="{570A8629-3EC9-431B-B44E-A3551B63F79F}"/>
    <pc:docChg chg="undo redo custSel addSld modSld">
      <pc:chgData name="Rong Zhang" userId="086ed38c1a3e6caf" providerId="LiveId" clId="{570A8629-3EC9-431B-B44E-A3551B63F79F}" dt="2023-04-25T03:37:48.600" v="9596" actId="478"/>
      <pc:docMkLst>
        <pc:docMk/>
      </pc:docMkLst>
      <pc:sldChg chg="addSp delSp modSp mod modTransition">
        <pc:chgData name="Rong Zhang" userId="086ed38c1a3e6caf" providerId="LiveId" clId="{570A8629-3EC9-431B-B44E-A3551B63F79F}" dt="2023-04-25T03:37:48.600" v="9596" actId="478"/>
        <pc:sldMkLst>
          <pc:docMk/>
          <pc:sldMk cId="4270946615" sldId="256"/>
        </pc:sldMkLst>
        <pc:spChg chg="mod">
          <ac:chgData name="Rong Zhang" userId="086ed38c1a3e6caf" providerId="LiveId" clId="{570A8629-3EC9-431B-B44E-A3551B63F79F}" dt="2023-04-24T18:13:21.939" v="9480" actId="20577"/>
          <ac:spMkLst>
            <pc:docMk/>
            <pc:sldMk cId="4270946615" sldId="256"/>
            <ac:spMk id="3" creationId="{1002B003-AC0D-477D-B4AF-36F572F2BFE8}"/>
          </ac:spMkLst>
        </pc:spChg>
        <pc:spChg chg="add del mod">
          <ac:chgData name="Rong Zhang" userId="086ed38c1a3e6caf" providerId="LiveId" clId="{570A8629-3EC9-431B-B44E-A3551B63F79F}" dt="2023-04-25T03:37:48.600" v="9596" actId="478"/>
          <ac:spMkLst>
            <pc:docMk/>
            <pc:sldMk cId="4270946615" sldId="256"/>
            <ac:spMk id="4" creationId="{8141505B-7EEC-4BBA-93AF-648FC965A187}"/>
          </ac:spMkLst>
        </pc:spChg>
      </pc:sldChg>
      <pc:sldChg chg="modSp mod">
        <pc:chgData name="Rong Zhang" userId="086ed38c1a3e6caf" providerId="LiveId" clId="{570A8629-3EC9-431B-B44E-A3551B63F79F}" dt="2023-04-24T17:07:38.122" v="9116" actId="207"/>
        <pc:sldMkLst>
          <pc:docMk/>
          <pc:sldMk cId="3464138596" sldId="258"/>
        </pc:sldMkLst>
        <pc:spChg chg="mod">
          <ac:chgData name="Rong Zhang" userId="086ed38c1a3e6caf" providerId="LiveId" clId="{570A8629-3EC9-431B-B44E-A3551B63F79F}" dt="2023-04-18T08:39:48.196" v="740" actId="20577"/>
          <ac:spMkLst>
            <pc:docMk/>
            <pc:sldMk cId="3464138596" sldId="258"/>
            <ac:spMk id="2" creationId="{FF199462-B2D4-4193-89D6-BFACAD6F4FF1}"/>
          </ac:spMkLst>
        </pc:spChg>
        <pc:spChg chg="mod">
          <ac:chgData name="Rong Zhang" userId="086ed38c1a3e6caf" providerId="LiveId" clId="{570A8629-3EC9-431B-B44E-A3551B63F79F}" dt="2023-04-24T17:07:38.122" v="9116" actId="207"/>
          <ac:spMkLst>
            <pc:docMk/>
            <pc:sldMk cId="3464138596" sldId="258"/>
            <ac:spMk id="3" creationId="{250A5EA3-3420-4C85-A055-8614C5D83EFC}"/>
          </ac:spMkLst>
        </pc:spChg>
      </pc:sldChg>
      <pc:sldChg chg="modSp mod">
        <pc:chgData name="Rong Zhang" userId="086ed38c1a3e6caf" providerId="LiveId" clId="{570A8629-3EC9-431B-B44E-A3551B63F79F}" dt="2023-04-24T17:07:49.394" v="9118" actId="207"/>
        <pc:sldMkLst>
          <pc:docMk/>
          <pc:sldMk cId="2028425417" sldId="259"/>
        </pc:sldMkLst>
        <pc:spChg chg="mod">
          <ac:chgData name="Rong Zhang" userId="086ed38c1a3e6caf" providerId="LiveId" clId="{570A8629-3EC9-431B-B44E-A3551B63F79F}" dt="2023-04-18T08:39:52.616" v="743" actId="20577"/>
          <ac:spMkLst>
            <pc:docMk/>
            <pc:sldMk cId="2028425417" sldId="259"/>
            <ac:spMk id="2" creationId="{2AD35F4C-FF83-4461-BF98-998CF17636DC}"/>
          </ac:spMkLst>
        </pc:spChg>
        <pc:spChg chg="mod">
          <ac:chgData name="Rong Zhang" userId="086ed38c1a3e6caf" providerId="LiveId" clId="{570A8629-3EC9-431B-B44E-A3551B63F79F}" dt="2023-04-24T17:07:49.394" v="9118" actId="207"/>
          <ac:spMkLst>
            <pc:docMk/>
            <pc:sldMk cId="2028425417" sldId="259"/>
            <ac:spMk id="3" creationId="{C5769815-E095-4F10-B548-B509E837E538}"/>
          </ac:spMkLst>
        </pc:spChg>
      </pc:sldChg>
      <pc:sldChg chg="modSp mod">
        <pc:chgData name="Rong Zhang" userId="086ed38c1a3e6caf" providerId="LiveId" clId="{570A8629-3EC9-431B-B44E-A3551B63F79F}" dt="2023-04-25T00:28:33.129" v="9554"/>
        <pc:sldMkLst>
          <pc:docMk/>
          <pc:sldMk cId="4168729834" sldId="260"/>
        </pc:sldMkLst>
        <pc:spChg chg="mod">
          <ac:chgData name="Rong Zhang" userId="086ed38c1a3e6caf" providerId="LiveId" clId="{570A8629-3EC9-431B-B44E-A3551B63F79F}" dt="2023-04-18T08:39:56.261" v="746" actId="20577"/>
          <ac:spMkLst>
            <pc:docMk/>
            <pc:sldMk cId="4168729834" sldId="260"/>
            <ac:spMk id="2" creationId="{23D257D5-16A6-4B9F-9713-2B9EE3CF6C6E}"/>
          </ac:spMkLst>
        </pc:spChg>
        <pc:spChg chg="mod">
          <ac:chgData name="Rong Zhang" userId="086ed38c1a3e6caf" providerId="LiveId" clId="{570A8629-3EC9-431B-B44E-A3551B63F79F}" dt="2023-04-24T17:08:04.690" v="9121" actId="207"/>
          <ac:spMkLst>
            <pc:docMk/>
            <pc:sldMk cId="4168729834" sldId="260"/>
            <ac:spMk id="3" creationId="{1B61C31D-DFB2-4EBB-9C5E-99C1B3C33FBE}"/>
          </ac:spMkLst>
        </pc:spChg>
        <pc:spChg chg="mod">
          <ac:chgData name="Rong Zhang" userId="086ed38c1a3e6caf" providerId="LiveId" clId="{570A8629-3EC9-431B-B44E-A3551B63F79F}" dt="2023-04-25T00:28:33.129" v="9554"/>
          <ac:spMkLst>
            <pc:docMk/>
            <pc:sldMk cId="4168729834" sldId="260"/>
            <ac:spMk id="4" creationId="{33754D88-22A9-4B4C-939C-308CB8EAC763}"/>
          </ac:spMkLst>
        </pc:spChg>
      </pc:sldChg>
      <pc:sldChg chg="modSp mod">
        <pc:chgData name="Rong Zhang" userId="086ed38c1a3e6caf" providerId="LiveId" clId="{570A8629-3EC9-431B-B44E-A3551B63F79F}" dt="2023-04-24T17:08:09.796" v="9122" actId="207"/>
        <pc:sldMkLst>
          <pc:docMk/>
          <pc:sldMk cId="1651092629" sldId="261"/>
        </pc:sldMkLst>
        <pc:spChg chg="mod">
          <ac:chgData name="Rong Zhang" userId="086ed38c1a3e6caf" providerId="LiveId" clId="{570A8629-3EC9-431B-B44E-A3551B63F79F}" dt="2023-04-18T08:40:01.162" v="749" actId="20577"/>
          <ac:spMkLst>
            <pc:docMk/>
            <pc:sldMk cId="1651092629" sldId="261"/>
            <ac:spMk id="2" creationId="{345EF728-4138-4ED6-BFF2-62E64A91B3F3}"/>
          </ac:spMkLst>
        </pc:spChg>
        <pc:spChg chg="mod">
          <ac:chgData name="Rong Zhang" userId="086ed38c1a3e6caf" providerId="LiveId" clId="{570A8629-3EC9-431B-B44E-A3551B63F79F}" dt="2023-04-24T17:08:09.796" v="9122" actId="207"/>
          <ac:spMkLst>
            <pc:docMk/>
            <pc:sldMk cId="1651092629" sldId="261"/>
            <ac:spMk id="3" creationId="{76F33A10-223E-4420-9DD6-F939E9774534}"/>
          </ac:spMkLst>
        </pc:spChg>
      </pc:sldChg>
      <pc:sldChg chg="modSp mod">
        <pc:chgData name="Rong Zhang" userId="086ed38c1a3e6caf" providerId="LiveId" clId="{570A8629-3EC9-431B-B44E-A3551B63F79F}" dt="2023-04-24T17:08:21.370" v="9124" actId="207"/>
        <pc:sldMkLst>
          <pc:docMk/>
          <pc:sldMk cId="1458361423" sldId="263"/>
        </pc:sldMkLst>
        <pc:spChg chg="mod">
          <ac:chgData name="Rong Zhang" userId="086ed38c1a3e6caf" providerId="LiveId" clId="{570A8629-3EC9-431B-B44E-A3551B63F79F}" dt="2023-04-23T12:03:00.095" v="7455" actId="20577"/>
          <ac:spMkLst>
            <pc:docMk/>
            <pc:sldMk cId="1458361423" sldId="263"/>
            <ac:spMk id="2" creationId="{C24C88A8-BD06-46E8-89CB-893AA5D435BE}"/>
          </ac:spMkLst>
        </pc:spChg>
        <pc:spChg chg="mod">
          <ac:chgData name="Rong Zhang" userId="086ed38c1a3e6caf" providerId="LiveId" clId="{570A8629-3EC9-431B-B44E-A3551B63F79F}" dt="2023-04-24T17:08:21.370" v="9124" actId="207"/>
          <ac:spMkLst>
            <pc:docMk/>
            <pc:sldMk cId="1458361423" sldId="263"/>
            <ac:spMk id="3" creationId="{5F35150E-73C2-4FE3-9134-DB2987AEC6DC}"/>
          </ac:spMkLst>
        </pc:spChg>
      </pc:sldChg>
      <pc:sldChg chg="addSp delSp modSp new mod">
        <pc:chgData name="Rong Zhang" userId="086ed38c1a3e6caf" providerId="LiveId" clId="{570A8629-3EC9-431B-B44E-A3551B63F79F}" dt="2023-04-25T03:37:11.235" v="9581" actId="1076"/>
        <pc:sldMkLst>
          <pc:docMk/>
          <pc:sldMk cId="820898948" sldId="264"/>
        </pc:sldMkLst>
        <pc:spChg chg="mod">
          <ac:chgData name="Rong Zhang" userId="086ed38c1a3e6caf" providerId="LiveId" clId="{570A8629-3EC9-431B-B44E-A3551B63F79F}" dt="2023-04-18T08:39:43.166" v="737" actId="20577"/>
          <ac:spMkLst>
            <pc:docMk/>
            <pc:sldMk cId="820898948" sldId="264"/>
            <ac:spMk id="2" creationId="{5762A42D-3824-4F77-974C-94FA142CE4A1}"/>
          </ac:spMkLst>
        </pc:spChg>
        <pc:spChg chg="mod">
          <ac:chgData name="Rong Zhang" userId="086ed38c1a3e6caf" providerId="LiveId" clId="{570A8629-3EC9-431B-B44E-A3551B63F79F}" dt="2023-04-24T18:24:22.504" v="9521" actId="114"/>
          <ac:spMkLst>
            <pc:docMk/>
            <pc:sldMk cId="820898948" sldId="264"/>
            <ac:spMk id="3" creationId="{C357796D-18DE-4811-A223-5426018A6EE9}"/>
          </ac:spMkLst>
        </pc:spChg>
        <pc:spChg chg="add mod">
          <ac:chgData name="Rong Zhang" userId="086ed38c1a3e6caf" providerId="LiveId" clId="{570A8629-3EC9-431B-B44E-A3551B63F79F}" dt="2023-04-24T18:24:05.141" v="9515" actId="1076"/>
          <ac:spMkLst>
            <pc:docMk/>
            <pc:sldMk cId="820898948" sldId="264"/>
            <ac:spMk id="5" creationId="{803EDEBA-A88E-4526-B9B6-72D963116484}"/>
          </ac:spMkLst>
        </pc:spChg>
        <pc:spChg chg="add mod">
          <ac:chgData name="Rong Zhang" userId="086ed38c1a3e6caf" providerId="LiveId" clId="{570A8629-3EC9-431B-B44E-A3551B63F79F}" dt="2023-04-24T18:24:05.141" v="9515" actId="1076"/>
          <ac:spMkLst>
            <pc:docMk/>
            <pc:sldMk cId="820898948" sldId="264"/>
            <ac:spMk id="6" creationId="{DA34733B-6022-4745-A873-CE61298E313D}"/>
          </ac:spMkLst>
        </pc:spChg>
        <pc:spChg chg="add mod">
          <ac:chgData name="Rong Zhang" userId="086ed38c1a3e6caf" providerId="LiveId" clId="{570A8629-3EC9-431B-B44E-A3551B63F79F}" dt="2023-04-24T18:24:05.141" v="9515" actId="1076"/>
          <ac:spMkLst>
            <pc:docMk/>
            <pc:sldMk cId="820898948" sldId="264"/>
            <ac:spMk id="7" creationId="{7728756F-F1AB-4D2C-BB36-1CC269F4A5A5}"/>
          </ac:spMkLst>
        </pc:spChg>
        <pc:spChg chg="add mod">
          <ac:chgData name="Rong Zhang" userId="086ed38c1a3e6caf" providerId="LiveId" clId="{570A8629-3EC9-431B-B44E-A3551B63F79F}" dt="2023-04-24T18:24:05.141" v="9515" actId="1076"/>
          <ac:spMkLst>
            <pc:docMk/>
            <pc:sldMk cId="820898948" sldId="264"/>
            <ac:spMk id="8" creationId="{F68F6FB5-69C2-4491-9DFE-4396C30B9EED}"/>
          </ac:spMkLst>
        </pc:spChg>
        <pc:spChg chg="add mod">
          <ac:chgData name="Rong Zhang" userId="086ed38c1a3e6caf" providerId="LiveId" clId="{570A8629-3EC9-431B-B44E-A3551B63F79F}" dt="2023-04-24T18:24:05.141" v="9515" actId="1076"/>
          <ac:spMkLst>
            <pc:docMk/>
            <pc:sldMk cId="820898948" sldId="264"/>
            <ac:spMk id="9" creationId="{86AFB010-6432-4996-B5C8-56ECA8A48B6C}"/>
          </ac:spMkLst>
        </pc:spChg>
        <pc:spChg chg="add mod">
          <ac:chgData name="Rong Zhang" userId="086ed38c1a3e6caf" providerId="LiveId" clId="{570A8629-3EC9-431B-B44E-A3551B63F79F}" dt="2023-04-24T18:24:05.141" v="9515" actId="1076"/>
          <ac:spMkLst>
            <pc:docMk/>
            <pc:sldMk cId="820898948" sldId="264"/>
            <ac:spMk id="10" creationId="{20558E68-D8C7-4D73-A323-1FD357A4A924}"/>
          </ac:spMkLst>
        </pc:spChg>
        <pc:spChg chg="add mod ord">
          <ac:chgData name="Rong Zhang" userId="086ed38c1a3e6caf" providerId="LiveId" clId="{570A8629-3EC9-431B-B44E-A3551B63F79F}" dt="2023-04-24T18:26:16.740" v="9529" actId="14100"/>
          <ac:spMkLst>
            <pc:docMk/>
            <pc:sldMk cId="820898948" sldId="264"/>
            <ac:spMk id="11" creationId="{0DE289C5-A6FE-47F2-90FA-66798812A650}"/>
          </ac:spMkLst>
        </pc:spChg>
        <pc:spChg chg="add mod">
          <ac:chgData name="Rong Zhang" userId="086ed38c1a3e6caf" providerId="LiveId" clId="{570A8629-3EC9-431B-B44E-A3551B63F79F}" dt="2023-04-24T18:26:14.437" v="9528" actId="1076"/>
          <ac:spMkLst>
            <pc:docMk/>
            <pc:sldMk cId="820898948" sldId="264"/>
            <ac:spMk id="12" creationId="{95E65727-FC32-4E1A-9761-6862650B1DD6}"/>
          </ac:spMkLst>
        </pc:spChg>
        <pc:spChg chg="add mod">
          <ac:chgData name="Rong Zhang" userId="086ed38c1a3e6caf" providerId="LiveId" clId="{570A8629-3EC9-431B-B44E-A3551B63F79F}" dt="2023-04-24T18:24:05.141" v="9515" actId="1076"/>
          <ac:spMkLst>
            <pc:docMk/>
            <pc:sldMk cId="820898948" sldId="264"/>
            <ac:spMk id="13" creationId="{5A7CD50E-8992-4D78-A503-641B7E753FD8}"/>
          </ac:spMkLst>
        </pc:spChg>
        <pc:spChg chg="add mod">
          <ac:chgData name="Rong Zhang" userId="086ed38c1a3e6caf" providerId="LiveId" clId="{570A8629-3EC9-431B-B44E-A3551B63F79F}" dt="2023-04-24T18:24:05.141" v="9515" actId="1076"/>
          <ac:spMkLst>
            <pc:docMk/>
            <pc:sldMk cId="820898948" sldId="264"/>
            <ac:spMk id="14" creationId="{44AF8D19-0409-4DF8-A3EF-0C897752F100}"/>
          </ac:spMkLst>
        </pc:spChg>
        <pc:spChg chg="add mod">
          <ac:chgData name="Rong Zhang" userId="086ed38c1a3e6caf" providerId="LiveId" clId="{570A8629-3EC9-431B-B44E-A3551B63F79F}" dt="2023-04-24T18:24:05.141" v="9515" actId="1076"/>
          <ac:spMkLst>
            <pc:docMk/>
            <pc:sldMk cId="820898948" sldId="264"/>
            <ac:spMk id="15" creationId="{53180A1C-21B3-4A01-BEC4-5CCF269DA35A}"/>
          </ac:spMkLst>
        </pc:spChg>
        <pc:spChg chg="add mod">
          <ac:chgData name="Rong Zhang" userId="086ed38c1a3e6caf" providerId="LiveId" clId="{570A8629-3EC9-431B-B44E-A3551B63F79F}" dt="2023-04-24T18:24:05.141" v="9515" actId="1076"/>
          <ac:spMkLst>
            <pc:docMk/>
            <pc:sldMk cId="820898948" sldId="264"/>
            <ac:spMk id="16" creationId="{E929B021-85FE-4B30-97EC-011D2D4EBED4}"/>
          </ac:spMkLst>
        </pc:spChg>
        <pc:spChg chg="add mod">
          <ac:chgData name="Rong Zhang" userId="086ed38c1a3e6caf" providerId="LiveId" clId="{570A8629-3EC9-431B-B44E-A3551B63F79F}" dt="2023-04-24T18:24:05.141" v="9515" actId="1076"/>
          <ac:spMkLst>
            <pc:docMk/>
            <pc:sldMk cId="820898948" sldId="264"/>
            <ac:spMk id="17" creationId="{DFD46CCD-E375-4CAF-A47A-C41A6C1000A8}"/>
          </ac:spMkLst>
        </pc:spChg>
        <pc:spChg chg="add mod">
          <ac:chgData name="Rong Zhang" userId="086ed38c1a3e6caf" providerId="LiveId" clId="{570A8629-3EC9-431B-B44E-A3551B63F79F}" dt="2023-04-24T18:24:05.141" v="9515" actId="1076"/>
          <ac:spMkLst>
            <pc:docMk/>
            <pc:sldMk cId="820898948" sldId="264"/>
            <ac:spMk id="18" creationId="{71833056-1E11-448D-9E35-B4B31AF02AB2}"/>
          </ac:spMkLst>
        </pc:spChg>
        <pc:spChg chg="add mod">
          <ac:chgData name="Rong Zhang" userId="086ed38c1a3e6caf" providerId="LiveId" clId="{570A8629-3EC9-431B-B44E-A3551B63F79F}" dt="2023-04-24T18:28:10.857" v="9538" actId="2711"/>
          <ac:spMkLst>
            <pc:docMk/>
            <pc:sldMk cId="820898948" sldId="264"/>
            <ac:spMk id="19" creationId="{F0149468-13E4-47CF-A8BA-C18DEEDD0500}"/>
          </ac:spMkLst>
        </pc:spChg>
        <pc:spChg chg="add mod ord">
          <ac:chgData name="Rong Zhang" userId="086ed38c1a3e6caf" providerId="LiveId" clId="{570A8629-3EC9-431B-B44E-A3551B63F79F}" dt="2023-04-24T18:24:05.141" v="9515" actId="1076"/>
          <ac:spMkLst>
            <pc:docMk/>
            <pc:sldMk cId="820898948" sldId="264"/>
            <ac:spMk id="20" creationId="{455E0D92-C224-45CF-9DAE-8C04C7CE205C}"/>
          </ac:spMkLst>
        </pc:spChg>
        <pc:spChg chg="add mod ord">
          <ac:chgData name="Rong Zhang" userId="086ed38c1a3e6caf" providerId="LiveId" clId="{570A8629-3EC9-431B-B44E-A3551B63F79F}" dt="2023-04-24T18:24:05.141" v="9515" actId="1076"/>
          <ac:spMkLst>
            <pc:docMk/>
            <pc:sldMk cId="820898948" sldId="264"/>
            <ac:spMk id="21" creationId="{98A7C4D2-8308-4FEB-A01A-F780ED3B0B2E}"/>
          </ac:spMkLst>
        </pc:spChg>
        <pc:spChg chg="add mod ord">
          <ac:chgData name="Rong Zhang" userId="086ed38c1a3e6caf" providerId="LiveId" clId="{570A8629-3EC9-431B-B44E-A3551B63F79F}" dt="2023-04-24T18:24:05.141" v="9515" actId="1076"/>
          <ac:spMkLst>
            <pc:docMk/>
            <pc:sldMk cId="820898948" sldId="264"/>
            <ac:spMk id="22" creationId="{1CABEF39-0BA1-45D4-A2A3-B06A9B8F8743}"/>
          </ac:spMkLst>
        </pc:spChg>
        <pc:spChg chg="add del mod">
          <ac:chgData name="Rong Zhang" userId="086ed38c1a3e6caf" providerId="LiveId" clId="{570A8629-3EC9-431B-B44E-A3551B63F79F}" dt="2023-04-24T18:22:59.089" v="9500"/>
          <ac:spMkLst>
            <pc:docMk/>
            <pc:sldMk cId="820898948" sldId="264"/>
            <ac:spMk id="23" creationId="{01A63301-9DFF-490D-BAED-1BD2509752B4}"/>
          </ac:spMkLst>
        </pc:spChg>
        <pc:spChg chg="add mod ord">
          <ac:chgData name="Rong Zhang" userId="086ed38c1a3e6caf" providerId="LiveId" clId="{570A8629-3EC9-431B-B44E-A3551B63F79F}" dt="2023-04-24T18:24:05.141" v="9515" actId="1076"/>
          <ac:spMkLst>
            <pc:docMk/>
            <pc:sldMk cId="820898948" sldId="264"/>
            <ac:spMk id="24" creationId="{78C2EB9B-F65A-47EF-8A69-253B0C651021}"/>
          </ac:spMkLst>
        </pc:spChg>
        <pc:spChg chg="add mod">
          <ac:chgData name="Rong Zhang" userId="086ed38c1a3e6caf" providerId="LiveId" clId="{570A8629-3EC9-431B-B44E-A3551B63F79F}" dt="2023-04-24T18:27:29.964" v="9537" actId="207"/>
          <ac:spMkLst>
            <pc:docMk/>
            <pc:sldMk cId="820898948" sldId="264"/>
            <ac:spMk id="25" creationId="{6CC306B2-93B5-493C-9138-75C3C33AB47A}"/>
          </ac:spMkLst>
        </pc:spChg>
        <pc:spChg chg="add mod">
          <ac:chgData name="Rong Zhang" userId="086ed38c1a3e6caf" providerId="LiveId" clId="{570A8629-3EC9-431B-B44E-A3551B63F79F}" dt="2023-04-24T18:27:13.837" v="9536" actId="20577"/>
          <ac:spMkLst>
            <pc:docMk/>
            <pc:sldMk cId="820898948" sldId="264"/>
            <ac:spMk id="26" creationId="{57D79744-C577-43F1-B330-FD6D0FA74A04}"/>
          </ac:spMkLst>
        </pc:spChg>
        <pc:spChg chg="add mod">
          <ac:chgData name="Rong Zhang" userId="086ed38c1a3e6caf" providerId="LiveId" clId="{570A8629-3EC9-431B-B44E-A3551B63F79F}" dt="2023-04-25T03:37:11.235" v="9581" actId="1076"/>
          <ac:spMkLst>
            <pc:docMk/>
            <pc:sldMk cId="820898948" sldId="264"/>
            <ac:spMk id="27" creationId="{A7BA3A0D-A56E-4F08-A5D0-4C4A01CAB06F}"/>
          </ac:spMkLst>
        </pc:spChg>
      </pc:sldChg>
      <pc:sldChg chg="addSp modSp new mod">
        <pc:chgData name="Rong Zhang" userId="086ed38c1a3e6caf" providerId="LiveId" clId="{570A8629-3EC9-431B-B44E-A3551B63F79F}" dt="2023-04-23T12:03:15.457" v="7473" actId="20577"/>
        <pc:sldMkLst>
          <pc:docMk/>
          <pc:sldMk cId="793486066" sldId="265"/>
        </pc:sldMkLst>
        <pc:spChg chg="mod">
          <ac:chgData name="Rong Zhang" userId="086ed38c1a3e6caf" providerId="LiveId" clId="{570A8629-3EC9-431B-B44E-A3551B63F79F}" dt="2023-04-23T12:03:15.457" v="7473" actId="20577"/>
          <ac:spMkLst>
            <pc:docMk/>
            <pc:sldMk cId="793486066" sldId="265"/>
            <ac:spMk id="2" creationId="{F69776E7-CFF6-45D2-A4A7-95670231D379}"/>
          </ac:spMkLst>
        </pc:spChg>
        <pc:spChg chg="mod">
          <ac:chgData name="Rong Zhang" userId="086ed38c1a3e6caf" providerId="LiveId" clId="{570A8629-3EC9-431B-B44E-A3551B63F79F}" dt="2023-04-18T08:42:43.809" v="902" actId="27636"/>
          <ac:spMkLst>
            <pc:docMk/>
            <pc:sldMk cId="793486066" sldId="265"/>
            <ac:spMk id="3" creationId="{A9C4435B-972F-4CDD-83D5-8317F6BA19E3}"/>
          </ac:spMkLst>
        </pc:spChg>
        <pc:spChg chg="add mod">
          <ac:chgData name="Rong Zhang" userId="086ed38c1a3e6caf" providerId="LiveId" clId="{570A8629-3EC9-431B-B44E-A3551B63F79F}" dt="2023-04-18T08:42:42.010" v="900" actId="1076"/>
          <ac:spMkLst>
            <pc:docMk/>
            <pc:sldMk cId="793486066" sldId="265"/>
            <ac:spMk id="5" creationId="{C4B8145B-FEB3-44D6-B2BC-0D33FAB28BC0}"/>
          </ac:spMkLst>
        </pc:spChg>
      </pc:sldChg>
      <pc:sldChg chg="addSp modSp new mod">
        <pc:chgData name="Rong Zhang" userId="086ed38c1a3e6caf" providerId="LiveId" clId="{570A8629-3EC9-431B-B44E-A3551B63F79F}" dt="2023-04-24T18:28:20.803" v="9539" actId="2711"/>
        <pc:sldMkLst>
          <pc:docMk/>
          <pc:sldMk cId="1642540469" sldId="266"/>
        </pc:sldMkLst>
        <pc:spChg chg="mod">
          <ac:chgData name="Rong Zhang" userId="086ed38c1a3e6caf" providerId="LiveId" clId="{570A8629-3EC9-431B-B44E-A3551B63F79F}" dt="2023-04-23T12:02:52.018" v="7445" actId="20577"/>
          <ac:spMkLst>
            <pc:docMk/>
            <pc:sldMk cId="1642540469" sldId="266"/>
            <ac:spMk id="2" creationId="{221C876C-48CF-4802-A7B7-84C11378E9CA}"/>
          </ac:spMkLst>
        </pc:spChg>
        <pc:spChg chg="mod">
          <ac:chgData name="Rong Zhang" userId="086ed38c1a3e6caf" providerId="LiveId" clId="{570A8629-3EC9-431B-B44E-A3551B63F79F}" dt="2023-04-24T17:08:15.098" v="9123" actId="207"/>
          <ac:spMkLst>
            <pc:docMk/>
            <pc:sldMk cId="1642540469" sldId="266"/>
            <ac:spMk id="3" creationId="{AE393882-30A9-47AE-BDA4-893D2DB9EB18}"/>
          </ac:spMkLst>
        </pc:spChg>
        <pc:spChg chg="add mod">
          <ac:chgData name="Rong Zhang" userId="086ed38c1a3e6caf" providerId="LiveId" clId="{570A8629-3EC9-431B-B44E-A3551B63F79F}" dt="2023-04-24T18:28:20.803" v="9539" actId="2711"/>
          <ac:spMkLst>
            <pc:docMk/>
            <pc:sldMk cId="1642540469" sldId="266"/>
            <ac:spMk id="7" creationId="{DE865433-F5FC-4C88-8E4B-DD38EA068405}"/>
          </ac:spMkLst>
        </pc:spChg>
        <pc:spChg chg="add mod">
          <ac:chgData name="Rong Zhang" userId="086ed38c1a3e6caf" providerId="LiveId" clId="{570A8629-3EC9-431B-B44E-A3551B63F79F}" dt="2023-04-18T05:20:10.796" v="387" actId="1076"/>
          <ac:spMkLst>
            <pc:docMk/>
            <pc:sldMk cId="1642540469" sldId="266"/>
            <ac:spMk id="8" creationId="{E4EB87EB-C2B7-4D0C-8B3F-584CEC5C9CF3}"/>
          </ac:spMkLst>
        </pc:spChg>
        <pc:picChg chg="add mod">
          <ac:chgData name="Rong Zhang" userId="086ed38c1a3e6caf" providerId="LiveId" clId="{570A8629-3EC9-431B-B44E-A3551B63F79F}" dt="2023-04-18T05:18:33.901" v="356" actId="1076"/>
          <ac:picMkLst>
            <pc:docMk/>
            <pc:sldMk cId="1642540469" sldId="266"/>
            <ac:picMk id="6" creationId="{2F7C2498-75D5-46B7-B858-C9DF7611C7F2}"/>
          </ac:picMkLst>
        </pc:picChg>
      </pc:sldChg>
      <pc:sldChg chg="addSp modSp new mod">
        <pc:chgData name="Rong Zhang" userId="086ed38c1a3e6caf" providerId="LiveId" clId="{570A8629-3EC9-431B-B44E-A3551B63F79F}" dt="2023-04-24T18:28:30.284" v="9540" actId="2711"/>
        <pc:sldMkLst>
          <pc:docMk/>
          <pc:sldMk cId="2305454569" sldId="267"/>
        </pc:sldMkLst>
        <pc:spChg chg="mod">
          <ac:chgData name="Rong Zhang" userId="086ed38c1a3e6caf" providerId="LiveId" clId="{570A8629-3EC9-431B-B44E-A3551B63F79F}" dt="2023-04-23T12:03:10.583" v="7467" actId="20577"/>
          <ac:spMkLst>
            <pc:docMk/>
            <pc:sldMk cId="2305454569" sldId="267"/>
            <ac:spMk id="2" creationId="{DE6FF203-0BDF-44D5-A662-83E13E83B28C}"/>
          </ac:spMkLst>
        </pc:spChg>
        <pc:spChg chg="mod">
          <ac:chgData name="Rong Zhang" userId="086ed38c1a3e6caf" providerId="LiveId" clId="{570A8629-3EC9-431B-B44E-A3551B63F79F}" dt="2023-04-18T06:04:18.073" v="542" actId="14100"/>
          <ac:spMkLst>
            <pc:docMk/>
            <pc:sldMk cId="2305454569" sldId="267"/>
            <ac:spMk id="3" creationId="{B2731413-2B69-4CC4-AA4C-A06FCCDF0A2F}"/>
          </ac:spMkLst>
        </pc:spChg>
        <pc:spChg chg="add mod">
          <ac:chgData name="Rong Zhang" userId="086ed38c1a3e6caf" providerId="LiveId" clId="{570A8629-3EC9-431B-B44E-A3551B63F79F}" dt="2023-04-24T18:28:30.284" v="9540" actId="2711"/>
          <ac:spMkLst>
            <pc:docMk/>
            <pc:sldMk cId="2305454569" sldId="267"/>
            <ac:spMk id="7" creationId="{ABDEF3C3-B1A9-42B6-BA80-1D540BD6410F}"/>
          </ac:spMkLst>
        </pc:spChg>
        <pc:spChg chg="add mod">
          <ac:chgData name="Rong Zhang" userId="086ed38c1a3e6caf" providerId="LiveId" clId="{570A8629-3EC9-431B-B44E-A3551B63F79F}" dt="2023-04-18T06:08:22.494" v="710" actId="20577"/>
          <ac:spMkLst>
            <pc:docMk/>
            <pc:sldMk cId="2305454569" sldId="267"/>
            <ac:spMk id="8" creationId="{B8508EFB-0570-4815-89E9-48386F5830ED}"/>
          </ac:spMkLst>
        </pc:spChg>
        <pc:picChg chg="add mod">
          <ac:chgData name="Rong Zhang" userId="086ed38c1a3e6caf" providerId="LiveId" clId="{570A8629-3EC9-431B-B44E-A3551B63F79F}" dt="2023-04-18T06:04:47.473" v="549" actId="1076"/>
          <ac:picMkLst>
            <pc:docMk/>
            <pc:sldMk cId="2305454569" sldId="267"/>
            <ac:picMk id="6" creationId="{89E15129-27FE-4CA3-9B50-60A49EB6E2D0}"/>
          </ac:picMkLst>
        </pc:picChg>
      </pc:sldChg>
      <pc:sldChg chg="addSp modSp new mod">
        <pc:chgData name="Rong Zhang" userId="086ed38c1a3e6caf" providerId="LiveId" clId="{570A8629-3EC9-431B-B44E-A3551B63F79F}" dt="2023-04-24T12:55:57.787" v="8646" actId="2711"/>
        <pc:sldMkLst>
          <pc:docMk/>
          <pc:sldMk cId="3305505614" sldId="268"/>
        </pc:sldMkLst>
        <pc:spChg chg="mod">
          <ac:chgData name="Rong Zhang" userId="086ed38c1a3e6caf" providerId="LiveId" clId="{570A8629-3EC9-431B-B44E-A3551B63F79F}" dt="2023-04-23T12:03:21.072" v="7479" actId="20577"/>
          <ac:spMkLst>
            <pc:docMk/>
            <pc:sldMk cId="3305505614" sldId="268"/>
            <ac:spMk id="2" creationId="{0CD26183-8801-4F08-A2D8-34E889CCAAC3}"/>
          </ac:spMkLst>
        </pc:spChg>
        <pc:spChg chg="mod">
          <ac:chgData name="Rong Zhang" userId="086ed38c1a3e6caf" providerId="LiveId" clId="{570A8629-3EC9-431B-B44E-A3551B63F79F}" dt="2023-04-18T08:46:54.373" v="1097" actId="20577"/>
          <ac:spMkLst>
            <pc:docMk/>
            <pc:sldMk cId="3305505614" sldId="268"/>
            <ac:spMk id="3" creationId="{D1F332DA-0B44-42A2-9D19-41E163623E05}"/>
          </ac:spMkLst>
        </pc:spChg>
        <pc:spChg chg="add mod">
          <ac:chgData name="Rong Zhang" userId="086ed38c1a3e6caf" providerId="LiveId" clId="{570A8629-3EC9-431B-B44E-A3551B63F79F}" dt="2023-04-24T12:55:57.787" v="8646" actId="2711"/>
          <ac:spMkLst>
            <pc:docMk/>
            <pc:sldMk cId="3305505614" sldId="268"/>
            <ac:spMk id="7" creationId="{F920DED5-3DEF-41F6-B8EF-4EAB124C00F5}"/>
          </ac:spMkLst>
        </pc:spChg>
        <pc:spChg chg="add mod">
          <ac:chgData name="Rong Zhang" userId="086ed38c1a3e6caf" providerId="LiveId" clId="{570A8629-3EC9-431B-B44E-A3551B63F79F}" dt="2023-04-18T08:52:07.793" v="1118" actId="20577"/>
          <ac:spMkLst>
            <pc:docMk/>
            <pc:sldMk cId="3305505614" sldId="268"/>
            <ac:spMk id="8" creationId="{A292DA2F-D9D7-4554-A6C5-9671AAEBD31E}"/>
          </ac:spMkLst>
        </pc:spChg>
        <pc:picChg chg="add mod">
          <ac:chgData name="Rong Zhang" userId="086ed38c1a3e6caf" providerId="LiveId" clId="{570A8629-3EC9-431B-B44E-A3551B63F79F}" dt="2023-04-18T08:49:19.641" v="1101" actId="1076"/>
          <ac:picMkLst>
            <pc:docMk/>
            <pc:sldMk cId="3305505614" sldId="268"/>
            <ac:picMk id="6" creationId="{A56F4289-2E3B-425D-8656-F778101E92CA}"/>
          </ac:picMkLst>
        </pc:picChg>
      </pc:sldChg>
      <pc:sldChg chg="addSp delSp modSp new mod">
        <pc:chgData name="Rong Zhang" userId="086ed38c1a3e6caf" providerId="LiveId" clId="{570A8629-3EC9-431B-B44E-A3551B63F79F}" dt="2023-04-24T17:08:30.985" v="9125" actId="207"/>
        <pc:sldMkLst>
          <pc:docMk/>
          <pc:sldMk cId="916013002" sldId="269"/>
        </pc:sldMkLst>
        <pc:spChg chg="mod">
          <ac:chgData name="Rong Zhang" userId="086ed38c1a3e6caf" providerId="LiveId" clId="{570A8629-3EC9-431B-B44E-A3551B63F79F}" dt="2023-04-23T12:03:05.230" v="7461" actId="20577"/>
          <ac:spMkLst>
            <pc:docMk/>
            <pc:sldMk cId="916013002" sldId="269"/>
            <ac:spMk id="2" creationId="{2EB57FFC-10B1-4645-B9F9-2DD33BF02F96}"/>
          </ac:spMkLst>
        </pc:spChg>
        <pc:spChg chg="mod">
          <ac:chgData name="Rong Zhang" userId="086ed38c1a3e6caf" providerId="LiveId" clId="{570A8629-3EC9-431B-B44E-A3551B63F79F}" dt="2023-04-18T09:11:42.969" v="1199" actId="20577"/>
          <ac:spMkLst>
            <pc:docMk/>
            <pc:sldMk cId="916013002" sldId="269"/>
            <ac:spMk id="3" creationId="{0F4DAB5C-CC7B-4F76-B2C8-56D5ED56AA10}"/>
          </ac:spMkLst>
        </pc:spChg>
        <pc:spChg chg="add mod topLvl">
          <ac:chgData name="Rong Zhang" userId="086ed38c1a3e6caf" providerId="LiveId" clId="{570A8629-3EC9-431B-B44E-A3551B63F79F}" dt="2023-04-18T09:14:33.817" v="1229" actId="2711"/>
          <ac:spMkLst>
            <pc:docMk/>
            <pc:sldMk cId="916013002" sldId="269"/>
            <ac:spMk id="5" creationId="{1DCB45B0-51F0-47ED-8A3C-D1B994EEA69C}"/>
          </ac:spMkLst>
        </pc:spChg>
        <pc:spChg chg="add mod topLvl">
          <ac:chgData name="Rong Zhang" userId="086ed38c1a3e6caf" providerId="LiveId" clId="{570A8629-3EC9-431B-B44E-A3551B63F79F}" dt="2023-04-18T09:14:45.213" v="1235" actId="20577"/>
          <ac:spMkLst>
            <pc:docMk/>
            <pc:sldMk cId="916013002" sldId="269"/>
            <ac:spMk id="6" creationId="{B74D3D41-253B-4B9F-916D-438A107990B1}"/>
          </ac:spMkLst>
        </pc:spChg>
        <pc:spChg chg="add mod topLvl">
          <ac:chgData name="Rong Zhang" userId="086ed38c1a3e6caf" providerId="LiveId" clId="{570A8629-3EC9-431B-B44E-A3551B63F79F}" dt="2023-04-18T09:14:54.472" v="1241" actId="20577"/>
          <ac:spMkLst>
            <pc:docMk/>
            <pc:sldMk cId="916013002" sldId="269"/>
            <ac:spMk id="7" creationId="{F01B2BE4-FE7B-4763-ADDB-05A73EE7B292}"/>
          </ac:spMkLst>
        </pc:spChg>
        <pc:spChg chg="add mod topLvl">
          <ac:chgData name="Rong Zhang" userId="086ed38c1a3e6caf" providerId="LiveId" clId="{570A8629-3EC9-431B-B44E-A3551B63F79F}" dt="2023-04-18T09:15:09.803" v="1247" actId="20577"/>
          <ac:spMkLst>
            <pc:docMk/>
            <pc:sldMk cId="916013002" sldId="269"/>
            <ac:spMk id="8" creationId="{7C59A9A0-B421-417D-B167-CE09AC5C8FF9}"/>
          </ac:spMkLst>
        </pc:spChg>
        <pc:spChg chg="add mod topLvl">
          <ac:chgData name="Rong Zhang" userId="086ed38c1a3e6caf" providerId="LiveId" clId="{570A8629-3EC9-431B-B44E-A3551B63F79F}" dt="2023-04-18T09:15:21.625" v="1253" actId="20577"/>
          <ac:spMkLst>
            <pc:docMk/>
            <pc:sldMk cId="916013002" sldId="269"/>
            <ac:spMk id="9" creationId="{4E148662-6A8A-47BB-B779-5819840BB67F}"/>
          </ac:spMkLst>
        </pc:spChg>
        <pc:spChg chg="add mod topLvl">
          <ac:chgData name="Rong Zhang" userId="086ed38c1a3e6caf" providerId="LiveId" clId="{570A8629-3EC9-431B-B44E-A3551B63F79F}" dt="2023-04-18T09:15:29.660" v="1259" actId="20577"/>
          <ac:spMkLst>
            <pc:docMk/>
            <pc:sldMk cId="916013002" sldId="269"/>
            <ac:spMk id="10" creationId="{8408F5E1-0411-4C8C-B030-ED770DF41CB9}"/>
          </ac:spMkLst>
        </pc:spChg>
        <pc:spChg chg="add mod topLvl">
          <ac:chgData name="Rong Zhang" userId="086ed38c1a3e6caf" providerId="LiveId" clId="{570A8629-3EC9-431B-B44E-A3551B63F79F}" dt="2023-04-18T09:15:37.709" v="1265" actId="20577"/>
          <ac:spMkLst>
            <pc:docMk/>
            <pc:sldMk cId="916013002" sldId="269"/>
            <ac:spMk id="11" creationId="{30260E30-7111-4AF9-AAFE-75FE595B5B49}"/>
          </ac:spMkLst>
        </pc:spChg>
        <pc:spChg chg="add mod topLvl">
          <ac:chgData name="Rong Zhang" userId="086ed38c1a3e6caf" providerId="LiveId" clId="{570A8629-3EC9-431B-B44E-A3551B63F79F}" dt="2023-04-18T09:15:48.909" v="1271" actId="20577"/>
          <ac:spMkLst>
            <pc:docMk/>
            <pc:sldMk cId="916013002" sldId="269"/>
            <ac:spMk id="12" creationId="{97A548BA-1FBE-4C4E-B67C-A5D676831607}"/>
          </ac:spMkLst>
        </pc:spChg>
        <pc:spChg chg="add mod">
          <ac:chgData name="Rong Zhang" userId="086ed38c1a3e6caf" providerId="LiveId" clId="{570A8629-3EC9-431B-B44E-A3551B63F79F}" dt="2023-04-18T09:20:52.370" v="1309" actId="20577"/>
          <ac:spMkLst>
            <pc:docMk/>
            <pc:sldMk cId="916013002" sldId="269"/>
            <ac:spMk id="14" creationId="{DB7AFE69-427A-468B-B824-D3FA19EFDA85}"/>
          </ac:spMkLst>
        </pc:spChg>
        <pc:spChg chg="add mod">
          <ac:chgData name="Rong Zhang" userId="086ed38c1a3e6caf" providerId="LiveId" clId="{570A8629-3EC9-431B-B44E-A3551B63F79F}" dt="2023-04-18T09:22:20.415" v="1330" actId="20577"/>
          <ac:spMkLst>
            <pc:docMk/>
            <pc:sldMk cId="916013002" sldId="269"/>
            <ac:spMk id="15" creationId="{0BEFC65A-F138-43C5-AF66-E12606E3CDCC}"/>
          </ac:spMkLst>
        </pc:spChg>
        <pc:spChg chg="add del mod">
          <ac:chgData name="Rong Zhang" userId="086ed38c1a3e6caf" providerId="LiveId" clId="{570A8629-3EC9-431B-B44E-A3551B63F79F}" dt="2023-04-18T09:21:13.735" v="1314"/>
          <ac:spMkLst>
            <pc:docMk/>
            <pc:sldMk cId="916013002" sldId="269"/>
            <ac:spMk id="16" creationId="{FB636DD3-FABA-46FC-99F5-F0433EAE02B9}"/>
          </ac:spMkLst>
        </pc:spChg>
        <pc:spChg chg="add mod">
          <ac:chgData name="Rong Zhang" userId="086ed38c1a3e6caf" providerId="LiveId" clId="{570A8629-3EC9-431B-B44E-A3551B63F79F}" dt="2023-04-18T09:27:46.439" v="1429" actId="1076"/>
          <ac:spMkLst>
            <pc:docMk/>
            <pc:sldMk cId="916013002" sldId="269"/>
            <ac:spMk id="17" creationId="{3677E776-824C-44FE-A9E0-CE748C434221}"/>
          </ac:spMkLst>
        </pc:spChg>
        <pc:spChg chg="add mod">
          <ac:chgData name="Rong Zhang" userId="086ed38c1a3e6caf" providerId="LiveId" clId="{570A8629-3EC9-431B-B44E-A3551B63F79F}" dt="2023-04-18T09:25:41.895" v="1390" actId="1076"/>
          <ac:spMkLst>
            <pc:docMk/>
            <pc:sldMk cId="916013002" sldId="269"/>
            <ac:spMk id="18" creationId="{A639F379-A769-400E-AB63-85945665B6FE}"/>
          </ac:spMkLst>
        </pc:spChg>
        <pc:spChg chg="add mod">
          <ac:chgData name="Rong Zhang" userId="086ed38c1a3e6caf" providerId="LiveId" clId="{570A8629-3EC9-431B-B44E-A3551B63F79F}" dt="2023-04-18T09:32:06.799" v="1530" actId="1076"/>
          <ac:spMkLst>
            <pc:docMk/>
            <pc:sldMk cId="916013002" sldId="269"/>
            <ac:spMk id="19" creationId="{E3FA7370-9E1F-4AC7-98BB-BECFFB2B1E91}"/>
          </ac:spMkLst>
        </pc:spChg>
        <pc:spChg chg="add mod">
          <ac:chgData name="Rong Zhang" userId="086ed38c1a3e6caf" providerId="LiveId" clId="{570A8629-3EC9-431B-B44E-A3551B63F79F}" dt="2023-04-18T09:28:53.718" v="1444" actId="1076"/>
          <ac:spMkLst>
            <pc:docMk/>
            <pc:sldMk cId="916013002" sldId="269"/>
            <ac:spMk id="20" creationId="{AC3F5161-6C43-4979-B03C-AE6783BD008F}"/>
          </ac:spMkLst>
        </pc:spChg>
        <pc:spChg chg="add mod">
          <ac:chgData name="Rong Zhang" userId="086ed38c1a3e6caf" providerId="LiveId" clId="{570A8629-3EC9-431B-B44E-A3551B63F79F}" dt="2023-04-18T09:29:20.591" v="1464" actId="1076"/>
          <ac:spMkLst>
            <pc:docMk/>
            <pc:sldMk cId="916013002" sldId="269"/>
            <ac:spMk id="21" creationId="{B74B3B96-BE08-4CA0-B80C-904F529EEEDF}"/>
          </ac:spMkLst>
        </pc:spChg>
        <pc:spChg chg="add mod">
          <ac:chgData name="Rong Zhang" userId="086ed38c1a3e6caf" providerId="LiveId" clId="{570A8629-3EC9-431B-B44E-A3551B63F79F}" dt="2023-04-18T09:35:58.286" v="1681" actId="1076"/>
          <ac:spMkLst>
            <pc:docMk/>
            <pc:sldMk cId="916013002" sldId="269"/>
            <ac:spMk id="22" creationId="{BC3EF75B-7A76-45E9-A7E3-3ED77D4B9CE1}"/>
          </ac:spMkLst>
        </pc:spChg>
        <pc:spChg chg="add mod">
          <ac:chgData name="Rong Zhang" userId="086ed38c1a3e6caf" providerId="LiveId" clId="{570A8629-3EC9-431B-B44E-A3551B63F79F}" dt="2023-04-18T09:30:56.239" v="1528" actId="1076"/>
          <ac:spMkLst>
            <pc:docMk/>
            <pc:sldMk cId="916013002" sldId="269"/>
            <ac:spMk id="23" creationId="{817F7899-9E47-48AF-B24B-2C2DD7C887B7}"/>
          </ac:spMkLst>
        </pc:spChg>
        <pc:spChg chg="add mod">
          <ac:chgData name="Rong Zhang" userId="086ed38c1a3e6caf" providerId="LiveId" clId="{570A8629-3EC9-431B-B44E-A3551B63F79F}" dt="2023-04-18T09:32:42.487" v="1563" actId="1076"/>
          <ac:spMkLst>
            <pc:docMk/>
            <pc:sldMk cId="916013002" sldId="269"/>
            <ac:spMk id="24" creationId="{EAEFED8B-DAC3-47B7-A7C0-89EF942BE794}"/>
          </ac:spMkLst>
        </pc:spChg>
        <pc:spChg chg="add mod">
          <ac:chgData name="Rong Zhang" userId="086ed38c1a3e6caf" providerId="LiveId" clId="{570A8629-3EC9-431B-B44E-A3551B63F79F}" dt="2023-04-24T17:08:30.985" v="9125" actId="207"/>
          <ac:spMkLst>
            <pc:docMk/>
            <pc:sldMk cId="916013002" sldId="269"/>
            <ac:spMk id="25" creationId="{824E5DAE-1B15-46B2-B82E-93BA6114A5EF}"/>
          </ac:spMkLst>
        </pc:spChg>
        <pc:spChg chg="add mod">
          <ac:chgData name="Rong Zhang" userId="086ed38c1a3e6caf" providerId="LiveId" clId="{570A8629-3EC9-431B-B44E-A3551B63F79F}" dt="2023-04-18T09:34:08.895" v="1632" actId="1076"/>
          <ac:spMkLst>
            <pc:docMk/>
            <pc:sldMk cId="916013002" sldId="269"/>
            <ac:spMk id="26" creationId="{C39B03CB-AF23-4AE6-96B5-FFDD049BED33}"/>
          </ac:spMkLst>
        </pc:spChg>
        <pc:spChg chg="add mod">
          <ac:chgData name="Rong Zhang" userId="086ed38c1a3e6caf" providerId="LiveId" clId="{570A8629-3EC9-431B-B44E-A3551B63F79F}" dt="2023-04-18T09:34:31.542" v="1653" actId="1076"/>
          <ac:spMkLst>
            <pc:docMk/>
            <pc:sldMk cId="916013002" sldId="269"/>
            <ac:spMk id="27" creationId="{81E4062C-00F6-48EC-BC39-C358B4E470DA}"/>
          </ac:spMkLst>
        </pc:spChg>
        <pc:spChg chg="add mod">
          <ac:chgData name="Rong Zhang" userId="086ed38c1a3e6caf" providerId="LiveId" clId="{570A8629-3EC9-431B-B44E-A3551B63F79F}" dt="2023-04-18T10:06:32.509" v="1704" actId="1076"/>
          <ac:spMkLst>
            <pc:docMk/>
            <pc:sldMk cId="916013002" sldId="269"/>
            <ac:spMk id="28" creationId="{BED02CCA-BA5E-4D14-81B7-E6ABB01349AB}"/>
          </ac:spMkLst>
        </pc:spChg>
        <pc:spChg chg="add mod">
          <ac:chgData name="Rong Zhang" userId="086ed38c1a3e6caf" providerId="LiveId" clId="{570A8629-3EC9-431B-B44E-A3551B63F79F}" dt="2023-04-18T09:36:23.351" v="1703" actId="1076"/>
          <ac:spMkLst>
            <pc:docMk/>
            <pc:sldMk cId="916013002" sldId="269"/>
            <ac:spMk id="29" creationId="{FEBA776E-EFFD-4660-8FC6-3879F4E621D6}"/>
          </ac:spMkLst>
        </pc:spChg>
        <pc:spChg chg="add mod">
          <ac:chgData name="Rong Zhang" userId="086ed38c1a3e6caf" providerId="LiveId" clId="{570A8629-3EC9-431B-B44E-A3551B63F79F}" dt="2023-04-18T10:06:55.172" v="1727" actId="1076"/>
          <ac:spMkLst>
            <pc:docMk/>
            <pc:sldMk cId="916013002" sldId="269"/>
            <ac:spMk id="30" creationId="{BB82DCFF-BD89-45D7-A393-6093B71BCDB2}"/>
          </ac:spMkLst>
        </pc:spChg>
        <pc:spChg chg="add mod">
          <ac:chgData name="Rong Zhang" userId="086ed38c1a3e6caf" providerId="LiveId" clId="{570A8629-3EC9-431B-B44E-A3551B63F79F}" dt="2023-04-21T05:13:07.666" v="5995" actId="1076"/>
          <ac:spMkLst>
            <pc:docMk/>
            <pc:sldMk cId="916013002" sldId="269"/>
            <ac:spMk id="31" creationId="{EC330380-C7D1-4222-AE1F-E4BE1B032A20}"/>
          </ac:spMkLst>
        </pc:spChg>
        <pc:grpChg chg="add del mod">
          <ac:chgData name="Rong Zhang" userId="086ed38c1a3e6caf" providerId="LiveId" clId="{570A8629-3EC9-431B-B44E-A3551B63F79F}" dt="2023-04-18T09:14:18.659" v="1223" actId="165"/>
          <ac:grpSpMkLst>
            <pc:docMk/>
            <pc:sldMk cId="916013002" sldId="269"/>
            <ac:grpSpMk id="13" creationId="{55ECAC66-87C3-408C-ADC9-E781AAE85652}"/>
          </ac:grpSpMkLst>
        </pc:grpChg>
      </pc:sldChg>
      <pc:sldChg chg="modSp add mod">
        <pc:chgData name="Rong Zhang" userId="086ed38c1a3e6caf" providerId="LiveId" clId="{570A8629-3EC9-431B-B44E-A3551B63F79F}" dt="2023-04-19T10:49:42.961" v="3535" actId="20577"/>
        <pc:sldMkLst>
          <pc:docMk/>
          <pc:sldMk cId="1384490494" sldId="270"/>
        </pc:sldMkLst>
        <pc:spChg chg="mod">
          <ac:chgData name="Rong Zhang" userId="086ed38c1a3e6caf" providerId="LiveId" clId="{570A8629-3EC9-431B-B44E-A3551B63F79F}" dt="2023-04-19T10:49:42.961" v="3535" actId="20577"/>
          <ac:spMkLst>
            <pc:docMk/>
            <pc:sldMk cId="1384490494" sldId="270"/>
            <ac:spMk id="3" creationId="{7C4B9107-DAAD-4DE3-8801-127B3C98A42A}"/>
          </ac:spMkLst>
        </pc:spChg>
      </pc:sldChg>
      <pc:sldChg chg="addSp delSp modSp new mod">
        <pc:chgData name="Rong Zhang" userId="086ed38c1a3e6caf" providerId="LiveId" clId="{570A8629-3EC9-431B-B44E-A3551B63F79F}" dt="2023-04-23T12:03:29" v="7485" actId="20577"/>
        <pc:sldMkLst>
          <pc:docMk/>
          <pc:sldMk cId="3795185637" sldId="271"/>
        </pc:sldMkLst>
        <pc:spChg chg="mod">
          <ac:chgData name="Rong Zhang" userId="086ed38c1a3e6caf" providerId="LiveId" clId="{570A8629-3EC9-431B-B44E-A3551B63F79F}" dt="2023-04-23T12:03:29" v="7485" actId="20577"/>
          <ac:spMkLst>
            <pc:docMk/>
            <pc:sldMk cId="3795185637" sldId="271"/>
            <ac:spMk id="2" creationId="{61572371-D8B4-4C89-8036-1CB630E2CE6E}"/>
          </ac:spMkLst>
        </pc:spChg>
        <pc:spChg chg="del">
          <ac:chgData name="Rong Zhang" userId="086ed38c1a3e6caf" providerId="LiveId" clId="{570A8629-3EC9-431B-B44E-A3551B63F79F}" dt="2023-04-18T10:15:07.009" v="1765" actId="478"/>
          <ac:spMkLst>
            <pc:docMk/>
            <pc:sldMk cId="3795185637" sldId="271"/>
            <ac:spMk id="3" creationId="{DB5E3F99-9F19-47B5-B8DD-E77415614E3D}"/>
          </ac:spMkLst>
        </pc:spChg>
        <pc:spChg chg="add mod">
          <ac:chgData name="Rong Zhang" userId="086ed38c1a3e6caf" providerId="LiveId" clId="{570A8629-3EC9-431B-B44E-A3551B63F79F}" dt="2023-04-18T10:15:28.245" v="1768" actId="1076"/>
          <ac:spMkLst>
            <pc:docMk/>
            <pc:sldMk cId="3795185637" sldId="271"/>
            <ac:spMk id="6" creationId="{DD03D497-45EB-42C6-A374-2D3923AB8FBD}"/>
          </ac:spMkLst>
        </pc:spChg>
        <pc:graphicFrameChg chg="add mod modGraphic">
          <ac:chgData name="Rong Zhang" userId="086ed38c1a3e6caf" providerId="LiveId" clId="{570A8629-3EC9-431B-B44E-A3551B63F79F}" dt="2023-04-22T12:21:44.036" v="6962" actId="20577"/>
          <ac:graphicFrameMkLst>
            <pc:docMk/>
            <pc:sldMk cId="3795185637" sldId="271"/>
            <ac:graphicFrameMk id="5" creationId="{2165B42B-8E33-47C3-BC42-16C9C7A6A6D6}"/>
          </ac:graphicFrameMkLst>
        </pc:graphicFrameChg>
      </pc:sldChg>
      <pc:sldChg chg="addSp modSp add mod">
        <pc:chgData name="Rong Zhang" userId="086ed38c1a3e6caf" providerId="LiveId" clId="{570A8629-3EC9-431B-B44E-A3551B63F79F}" dt="2023-04-24T17:08:44.822" v="9126" actId="207"/>
        <pc:sldMkLst>
          <pc:docMk/>
          <pc:sldMk cId="2133891145" sldId="272"/>
        </pc:sldMkLst>
        <pc:spChg chg="mod">
          <ac:chgData name="Rong Zhang" userId="086ed38c1a3e6caf" providerId="LiveId" clId="{570A8629-3EC9-431B-B44E-A3551B63F79F}" dt="2023-04-23T12:03:35.438" v="7491" actId="20577"/>
          <ac:spMkLst>
            <pc:docMk/>
            <pc:sldMk cId="2133891145" sldId="272"/>
            <ac:spMk id="2" creationId="{5C922CA1-4EAC-4718-A685-FFDED03F1455}"/>
          </ac:spMkLst>
        </pc:spChg>
        <pc:spChg chg="mod">
          <ac:chgData name="Rong Zhang" userId="086ed38c1a3e6caf" providerId="LiveId" clId="{570A8629-3EC9-431B-B44E-A3551B63F79F}" dt="2023-04-24T17:08:44.822" v="9126" actId="207"/>
          <ac:spMkLst>
            <pc:docMk/>
            <pc:sldMk cId="2133891145" sldId="272"/>
            <ac:spMk id="3" creationId="{8A423CF0-B7F7-44FA-9A8E-DD37ABBD17B5}"/>
          </ac:spMkLst>
        </pc:spChg>
        <pc:spChg chg="add mod">
          <ac:chgData name="Rong Zhang" userId="086ed38c1a3e6caf" providerId="LiveId" clId="{570A8629-3EC9-431B-B44E-A3551B63F79F}" dt="2023-04-18T10:53:17.111" v="1825" actId="20577"/>
          <ac:spMkLst>
            <pc:docMk/>
            <pc:sldMk cId="2133891145" sldId="272"/>
            <ac:spMk id="4" creationId="{B06B757F-3812-4121-8CE1-D9C5E81F03BC}"/>
          </ac:spMkLst>
        </pc:spChg>
      </pc:sldChg>
      <pc:sldChg chg="addSp delSp modSp add mod">
        <pc:chgData name="Rong Zhang" userId="086ed38c1a3e6caf" providerId="LiveId" clId="{570A8629-3EC9-431B-B44E-A3551B63F79F}" dt="2023-04-25T03:37:23.322" v="9583"/>
        <pc:sldMkLst>
          <pc:docMk/>
          <pc:sldMk cId="3114567571" sldId="286"/>
        </pc:sldMkLst>
        <pc:spChg chg="mod">
          <ac:chgData name="Rong Zhang" userId="086ed38c1a3e6caf" providerId="LiveId" clId="{570A8629-3EC9-431B-B44E-A3551B63F79F}" dt="2023-04-23T12:04:48.175" v="7555" actId="20577"/>
          <ac:spMkLst>
            <pc:docMk/>
            <pc:sldMk cId="3114567571" sldId="286"/>
            <ac:spMk id="2" creationId="{D0120804-E39B-45AD-AA46-FB9810B030C8}"/>
          </ac:spMkLst>
        </pc:spChg>
        <pc:spChg chg="mod">
          <ac:chgData name="Rong Zhang" userId="086ed38c1a3e6caf" providerId="LiveId" clId="{570A8629-3EC9-431B-B44E-A3551B63F79F}" dt="2023-04-24T17:09:05.196" v="9128" actId="207"/>
          <ac:spMkLst>
            <pc:docMk/>
            <pc:sldMk cId="3114567571" sldId="286"/>
            <ac:spMk id="3" creationId="{CED6FDB2-0B9F-4361-AA30-A8F9D067D8BC}"/>
          </ac:spMkLst>
        </pc:spChg>
        <pc:spChg chg="del">
          <ac:chgData name="Rong Zhang" userId="086ed38c1a3e6caf" providerId="LiveId" clId="{570A8629-3EC9-431B-B44E-A3551B63F79F}" dt="2023-04-18T11:47:39.356" v="1829" actId="478"/>
          <ac:spMkLst>
            <pc:docMk/>
            <pc:sldMk cId="3114567571" sldId="286"/>
            <ac:spMk id="20" creationId="{FE74EC11-995A-4AE2-99ED-6E9F61912D35}"/>
          </ac:spMkLst>
        </pc:spChg>
        <pc:spChg chg="add mod">
          <ac:chgData name="Rong Zhang" userId="086ed38c1a3e6caf" providerId="LiveId" clId="{570A8629-3EC9-431B-B44E-A3551B63F79F}" dt="2023-04-25T03:37:23.322" v="9583"/>
          <ac:spMkLst>
            <pc:docMk/>
            <pc:sldMk cId="3114567571" sldId="286"/>
            <ac:spMk id="27" creationId="{9A494122-D11D-4E16-8BB1-A6F08A32B581}"/>
          </ac:spMkLst>
        </pc:spChg>
      </pc:sldChg>
      <pc:sldChg chg="addSp modSp new mod">
        <pc:chgData name="Rong Zhang" userId="086ed38c1a3e6caf" providerId="LiveId" clId="{570A8629-3EC9-431B-B44E-A3551B63F79F}" dt="2023-04-24T17:53:36.740" v="9135" actId="207"/>
        <pc:sldMkLst>
          <pc:docMk/>
          <pc:sldMk cId="1141593007" sldId="287"/>
        </pc:sldMkLst>
        <pc:spChg chg="mod">
          <ac:chgData name="Rong Zhang" userId="086ed38c1a3e6caf" providerId="LiveId" clId="{570A8629-3EC9-431B-B44E-A3551B63F79F}" dt="2023-04-23T12:04:20.931" v="7525" actId="20577"/>
          <ac:spMkLst>
            <pc:docMk/>
            <pc:sldMk cId="1141593007" sldId="287"/>
            <ac:spMk id="2" creationId="{26B14678-7A0C-4A55-8BE1-2E996C336B2A}"/>
          </ac:spMkLst>
        </pc:spChg>
        <pc:spChg chg="mod">
          <ac:chgData name="Rong Zhang" userId="086ed38c1a3e6caf" providerId="LiveId" clId="{570A8629-3EC9-431B-B44E-A3551B63F79F}" dt="2023-04-24T17:53:36.740" v="9135" actId="207"/>
          <ac:spMkLst>
            <pc:docMk/>
            <pc:sldMk cId="1141593007" sldId="287"/>
            <ac:spMk id="3" creationId="{87E1FC35-EA60-42E6-AE65-D3F9F6F28013}"/>
          </ac:spMkLst>
        </pc:spChg>
        <pc:spChg chg="add mod">
          <ac:chgData name="Rong Zhang" userId="086ed38c1a3e6caf" providerId="LiveId" clId="{570A8629-3EC9-431B-B44E-A3551B63F79F}" dt="2023-04-18T12:11:47.068" v="2301"/>
          <ac:spMkLst>
            <pc:docMk/>
            <pc:sldMk cId="1141593007" sldId="287"/>
            <ac:spMk id="5" creationId="{C0BFE5BA-F827-4B18-9397-214F2728006F}"/>
          </ac:spMkLst>
        </pc:spChg>
      </pc:sldChg>
      <pc:sldChg chg="addSp modSp new mod">
        <pc:chgData name="Rong Zhang" userId="086ed38c1a3e6caf" providerId="LiveId" clId="{570A8629-3EC9-431B-B44E-A3551B63F79F}" dt="2023-04-23T12:04:26.235" v="7531" actId="20577"/>
        <pc:sldMkLst>
          <pc:docMk/>
          <pc:sldMk cId="1691010063" sldId="288"/>
        </pc:sldMkLst>
        <pc:spChg chg="mod">
          <ac:chgData name="Rong Zhang" userId="086ed38c1a3e6caf" providerId="LiveId" clId="{570A8629-3EC9-431B-B44E-A3551B63F79F}" dt="2023-04-23T12:04:26.235" v="7531" actId="20577"/>
          <ac:spMkLst>
            <pc:docMk/>
            <pc:sldMk cId="1691010063" sldId="288"/>
            <ac:spMk id="2" creationId="{5EB3AA13-2D5E-4D28-A256-903E6D5D5B97}"/>
          </ac:spMkLst>
        </pc:spChg>
        <pc:spChg chg="mod">
          <ac:chgData name="Rong Zhang" userId="086ed38c1a3e6caf" providerId="LiveId" clId="{570A8629-3EC9-431B-B44E-A3551B63F79F}" dt="2023-04-18T19:56:47.777" v="3043" actId="20577"/>
          <ac:spMkLst>
            <pc:docMk/>
            <pc:sldMk cId="1691010063" sldId="288"/>
            <ac:spMk id="3" creationId="{E1936256-2ED2-4323-920A-F4FDB95D1E31}"/>
          </ac:spMkLst>
        </pc:spChg>
        <pc:spChg chg="add mod">
          <ac:chgData name="Rong Zhang" userId="086ed38c1a3e6caf" providerId="LiveId" clId="{570A8629-3EC9-431B-B44E-A3551B63F79F}" dt="2023-04-18T12:50:09.991" v="2641"/>
          <ac:spMkLst>
            <pc:docMk/>
            <pc:sldMk cId="1691010063" sldId="288"/>
            <ac:spMk id="5" creationId="{78E47C88-4CC9-410B-BCD4-B03882FF83C2}"/>
          </ac:spMkLst>
        </pc:spChg>
      </pc:sldChg>
      <pc:sldChg chg="addSp modSp new mod">
        <pc:chgData name="Rong Zhang" userId="086ed38c1a3e6caf" providerId="LiveId" clId="{570A8629-3EC9-431B-B44E-A3551B63F79F}" dt="2023-04-23T12:04:09.439" v="7513" actId="20577"/>
        <pc:sldMkLst>
          <pc:docMk/>
          <pc:sldMk cId="1885122543" sldId="289"/>
        </pc:sldMkLst>
        <pc:spChg chg="mod">
          <ac:chgData name="Rong Zhang" userId="086ed38c1a3e6caf" providerId="LiveId" clId="{570A8629-3EC9-431B-B44E-A3551B63F79F}" dt="2023-04-23T12:04:09.439" v="7513" actId="20577"/>
          <ac:spMkLst>
            <pc:docMk/>
            <pc:sldMk cId="1885122543" sldId="289"/>
            <ac:spMk id="2" creationId="{D15FC1A9-EE57-457D-AABC-74E1D7E61EBE}"/>
          </ac:spMkLst>
        </pc:spChg>
        <pc:spChg chg="mod">
          <ac:chgData name="Rong Zhang" userId="086ed38c1a3e6caf" providerId="LiveId" clId="{570A8629-3EC9-431B-B44E-A3551B63F79F}" dt="2023-04-18T18:00:56.951" v="2678" actId="14100"/>
          <ac:spMkLst>
            <pc:docMk/>
            <pc:sldMk cId="1885122543" sldId="289"/>
            <ac:spMk id="3" creationId="{D1721D62-593E-4C0F-9429-6EC12BA4C59A}"/>
          </ac:spMkLst>
        </pc:spChg>
        <pc:spChg chg="add mod">
          <ac:chgData name="Rong Zhang" userId="086ed38c1a3e6caf" providerId="LiveId" clId="{570A8629-3EC9-431B-B44E-A3551B63F79F}" dt="2023-04-18T18:12:00.149" v="2919" actId="1076"/>
          <ac:spMkLst>
            <pc:docMk/>
            <pc:sldMk cId="1885122543" sldId="289"/>
            <ac:spMk id="6" creationId="{23585B6E-C138-411B-B3E1-A6C3746C4865}"/>
          </ac:spMkLst>
        </pc:spChg>
        <pc:graphicFrameChg chg="add mod modGraphic">
          <ac:chgData name="Rong Zhang" userId="086ed38c1a3e6caf" providerId="LiveId" clId="{570A8629-3EC9-431B-B44E-A3551B63F79F}" dt="2023-04-18T18:18:05.571" v="3025" actId="20577"/>
          <ac:graphicFrameMkLst>
            <pc:docMk/>
            <pc:sldMk cId="1885122543" sldId="289"/>
            <ac:graphicFrameMk id="5" creationId="{01454922-0636-452A-9A70-594FD2581F79}"/>
          </ac:graphicFrameMkLst>
        </pc:graphicFrameChg>
      </pc:sldChg>
      <pc:sldChg chg="modSp new mod">
        <pc:chgData name="Rong Zhang" userId="086ed38c1a3e6caf" providerId="LiveId" clId="{570A8629-3EC9-431B-B44E-A3551B63F79F}" dt="2023-04-24T17:53:23.245" v="9133" actId="207"/>
        <pc:sldMkLst>
          <pc:docMk/>
          <pc:sldMk cId="17358454" sldId="290"/>
        </pc:sldMkLst>
        <pc:spChg chg="mod">
          <ac:chgData name="Rong Zhang" userId="086ed38c1a3e6caf" providerId="LiveId" clId="{570A8629-3EC9-431B-B44E-A3551B63F79F}" dt="2023-04-23T12:04:14.664" v="7519" actId="20577"/>
          <ac:spMkLst>
            <pc:docMk/>
            <pc:sldMk cId="17358454" sldId="290"/>
            <ac:spMk id="2" creationId="{B6502BA1-F604-4254-9A36-6194094B112D}"/>
          </ac:spMkLst>
        </pc:spChg>
        <pc:spChg chg="mod">
          <ac:chgData name="Rong Zhang" userId="086ed38c1a3e6caf" providerId="LiveId" clId="{570A8629-3EC9-431B-B44E-A3551B63F79F}" dt="2023-04-24T17:53:23.245" v="9133" actId="207"/>
          <ac:spMkLst>
            <pc:docMk/>
            <pc:sldMk cId="17358454" sldId="290"/>
            <ac:spMk id="3" creationId="{C7AA14F7-AB3C-4402-B99F-6151603883A4}"/>
          </ac:spMkLst>
        </pc:spChg>
      </pc:sldChg>
      <pc:sldChg chg="modSp new mod">
        <pc:chgData name="Rong Zhang" userId="086ed38c1a3e6caf" providerId="LiveId" clId="{570A8629-3EC9-431B-B44E-A3551B63F79F}" dt="2023-04-24T17:08:55.026" v="9127" actId="207"/>
        <pc:sldMkLst>
          <pc:docMk/>
          <pc:sldMk cId="2960140666" sldId="291"/>
        </pc:sldMkLst>
        <pc:spChg chg="mod">
          <ac:chgData name="Rong Zhang" userId="086ed38c1a3e6caf" providerId="LiveId" clId="{570A8629-3EC9-431B-B44E-A3551B63F79F}" dt="2023-04-23T12:03:50.338" v="7505" actId="20577"/>
          <ac:spMkLst>
            <pc:docMk/>
            <pc:sldMk cId="2960140666" sldId="291"/>
            <ac:spMk id="2" creationId="{3626C881-D69B-408C-96F6-A6C6A52AC9E1}"/>
          </ac:spMkLst>
        </pc:spChg>
        <pc:spChg chg="mod">
          <ac:chgData name="Rong Zhang" userId="086ed38c1a3e6caf" providerId="LiveId" clId="{570A8629-3EC9-431B-B44E-A3551B63F79F}" dt="2023-04-24T17:08:55.026" v="9127" actId="207"/>
          <ac:spMkLst>
            <pc:docMk/>
            <pc:sldMk cId="2960140666" sldId="291"/>
            <ac:spMk id="3" creationId="{C8C95FCD-6591-4986-AEA9-769A65ED8D14}"/>
          </ac:spMkLst>
        </pc:spChg>
      </pc:sldChg>
      <pc:sldChg chg="modSp add mod">
        <pc:chgData name="Rong Zhang" userId="086ed38c1a3e6caf" providerId="LiveId" clId="{570A8629-3EC9-431B-B44E-A3551B63F79F}" dt="2023-04-19T11:11:12.792" v="4070" actId="207"/>
        <pc:sldMkLst>
          <pc:docMk/>
          <pc:sldMk cId="3161617438" sldId="292"/>
        </pc:sldMkLst>
        <pc:spChg chg="mod">
          <ac:chgData name="Rong Zhang" userId="086ed38c1a3e6caf" providerId="LiveId" clId="{570A8629-3EC9-431B-B44E-A3551B63F79F}" dt="2023-04-19T11:11:12.792" v="4070" actId="207"/>
          <ac:spMkLst>
            <pc:docMk/>
            <pc:sldMk cId="3161617438" sldId="292"/>
            <ac:spMk id="3" creationId="{7C4B9107-DAAD-4DE3-8801-127B3C98A42A}"/>
          </ac:spMkLst>
        </pc:spChg>
      </pc:sldChg>
      <pc:sldChg chg="addSp modSp new mod">
        <pc:chgData name="Rong Zhang" userId="086ed38c1a3e6caf" providerId="LiveId" clId="{570A8629-3EC9-431B-B44E-A3551B63F79F}" dt="2023-04-24T17:53:52.354" v="9136" actId="207"/>
        <pc:sldMkLst>
          <pc:docMk/>
          <pc:sldMk cId="278370773" sldId="293"/>
        </pc:sldMkLst>
        <pc:spChg chg="mod">
          <ac:chgData name="Rong Zhang" userId="086ed38c1a3e6caf" providerId="LiveId" clId="{570A8629-3EC9-431B-B44E-A3551B63F79F}" dt="2023-04-23T12:04:31.618" v="7537" actId="20577"/>
          <ac:spMkLst>
            <pc:docMk/>
            <pc:sldMk cId="278370773" sldId="293"/>
            <ac:spMk id="2" creationId="{1DD4B51E-9EDF-4A8F-804B-BEA2A95AA1EF}"/>
          </ac:spMkLst>
        </pc:spChg>
        <pc:spChg chg="mod">
          <ac:chgData name="Rong Zhang" userId="086ed38c1a3e6caf" providerId="LiveId" clId="{570A8629-3EC9-431B-B44E-A3551B63F79F}" dt="2023-04-24T17:53:52.354" v="9136" actId="207"/>
          <ac:spMkLst>
            <pc:docMk/>
            <pc:sldMk cId="278370773" sldId="293"/>
            <ac:spMk id="3" creationId="{5B57719B-DB26-4E7D-9B29-CE2C6E4059A7}"/>
          </ac:spMkLst>
        </pc:spChg>
        <pc:spChg chg="add mod">
          <ac:chgData name="Rong Zhang" userId="086ed38c1a3e6caf" providerId="LiveId" clId="{570A8629-3EC9-431B-B44E-A3551B63F79F}" dt="2023-04-20T07:32:27.255" v="4497"/>
          <ac:spMkLst>
            <pc:docMk/>
            <pc:sldMk cId="278370773" sldId="293"/>
            <ac:spMk id="5" creationId="{55B360B5-5FF7-442F-972C-C02E217A533C}"/>
          </ac:spMkLst>
        </pc:spChg>
      </pc:sldChg>
      <pc:sldChg chg="modSp new mod">
        <pc:chgData name="Rong Zhang" userId="086ed38c1a3e6caf" providerId="LiveId" clId="{570A8629-3EC9-431B-B44E-A3551B63F79F}" dt="2023-04-24T17:54:01.282" v="9137" actId="207"/>
        <pc:sldMkLst>
          <pc:docMk/>
          <pc:sldMk cId="3085263749" sldId="294"/>
        </pc:sldMkLst>
        <pc:spChg chg="mod">
          <ac:chgData name="Rong Zhang" userId="086ed38c1a3e6caf" providerId="LiveId" clId="{570A8629-3EC9-431B-B44E-A3551B63F79F}" dt="2023-04-23T12:04:36.981" v="7543" actId="20577"/>
          <ac:spMkLst>
            <pc:docMk/>
            <pc:sldMk cId="3085263749" sldId="294"/>
            <ac:spMk id="2" creationId="{5FB15775-97F6-4B3C-852B-AAE329DB7CEA}"/>
          </ac:spMkLst>
        </pc:spChg>
        <pc:spChg chg="mod">
          <ac:chgData name="Rong Zhang" userId="086ed38c1a3e6caf" providerId="LiveId" clId="{570A8629-3EC9-431B-B44E-A3551B63F79F}" dt="2023-04-24T17:54:01.282" v="9137" actId="207"/>
          <ac:spMkLst>
            <pc:docMk/>
            <pc:sldMk cId="3085263749" sldId="294"/>
            <ac:spMk id="3" creationId="{74E97AE8-47F1-4F59-9C70-6ED7A2E9CDF3}"/>
          </ac:spMkLst>
        </pc:spChg>
      </pc:sldChg>
      <pc:sldChg chg="addSp delSp modSp new mod">
        <pc:chgData name="Rong Zhang" userId="086ed38c1a3e6caf" providerId="LiveId" clId="{570A8629-3EC9-431B-B44E-A3551B63F79F}" dt="2023-04-25T03:37:20.575" v="9582"/>
        <pc:sldMkLst>
          <pc:docMk/>
          <pc:sldMk cId="2289927135" sldId="295"/>
        </pc:sldMkLst>
        <pc:spChg chg="mod">
          <ac:chgData name="Rong Zhang" userId="086ed38c1a3e6caf" providerId="LiveId" clId="{570A8629-3EC9-431B-B44E-A3551B63F79F}" dt="2023-04-23T12:04:42.635" v="7549" actId="20577"/>
          <ac:spMkLst>
            <pc:docMk/>
            <pc:sldMk cId="2289927135" sldId="295"/>
            <ac:spMk id="2" creationId="{C1AF680D-14D2-4F8E-B824-D6CB1A8FE0E3}"/>
          </ac:spMkLst>
        </pc:spChg>
        <pc:spChg chg="mod">
          <ac:chgData name="Rong Zhang" userId="086ed38c1a3e6caf" providerId="LiveId" clId="{570A8629-3EC9-431B-B44E-A3551B63F79F}" dt="2023-04-24T17:54:13.724" v="9138" actId="207"/>
          <ac:spMkLst>
            <pc:docMk/>
            <pc:sldMk cId="2289927135" sldId="295"/>
            <ac:spMk id="3" creationId="{69CA763B-0E55-4CA1-9C1E-83475534DADA}"/>
          </ac:spMkLst>
        </pc:spChg>
        <pc:spChg chg="add del">
          <ac:chgData name="Rong Zhang" userId="086ed38c1a3e6caf" providerId="LiveId" clId="{570A8629-3EC9-431B-B44E-A3551B63F79F}" dt="2023-04-20T11:14:54.057" v="4998" actId="22"/>
          <ac:spMkLst>
            <pc:docMk/>
            <pc:sldMk cId="2289927135" sldId="295"/>
            <ac:spMk id="6" creationId="{13260E59-42CD-4F79-9710-1CF88031EC64}"/>
          </ac:spMkLst>
        </pc:spChg>
        <pc:spChg chg="add mod">
          <ac:chgData name="Rong Zhang" userId="086ed38c1a3e6caf" providerId="LiveId" clId="{570A8629-3EC9-431B-B44E-A3551B63F79F}" dt="2023-04-20T11:24:50.680" v="5154" actId="1076"/>
          <ac:spMkLst>
            <pc:docMk/>
            <pc:sldMk cId="2289927135" sldId="295"/>
            <ac:spMk id="7" creationId="{53EABD41-FA9B-49C4-A13C-C010947B587A}"/>
          </ac:spMkLst>
        </pc:spChg>
        <pc:spChg chg="add del mod">
          <ac:chgData name="Rong Zhang" userId="086ed38c1a3e6caf" providerId="LiveId" clId="{570A8629-3EC9-431B-B44E-A3551B63F79F}" dt="2023-04-20T11:24:18.958" v="5148"/>
          <ac:spMkLst>
            <pc:docMk/>
            <pc:sldMk cId="2289927135" sldId="295"/>
            <ac:spMk id="9" creationId="{45F98791-082B-45B3-ADA4-C299E07004CD}"/>
          </ac:spMkLst>
        </pc:spChg>
        <pc:spChg chg="add mod">
          <ac:chgData name="Rong Zhang" userId="086ed38c1a3e6caf" providerId="LiveId" clId="{570A8629-3EC9-431B-B44E-A3551B63F79F}" dt="2023-04-25T03:37:20.575" v="9582"/>
          <ac:spMkLst>
            <pc:docMk/>
            <pc:sldMk cId="2289927135" sldId="295"/>
            <ac:spMk id="11" creationId="{CA264329-5B8F-44CA-8BB9-E6B0EC31EBB0}"/>
          </ac:spMkLst>
        </pc:spChg>
        <pc:spChg chg="add del mod">
          <ac:chgData name="Rong Zhang" userId="086ed38c1a3e6caf" providerId="LiveId" clId="{570A8629-3EC9-431B-B44E-A3551B63F79F}" dt="2023-04-20T11:24:26.554" v="5150"/>
          <ac:spMkLst>
            <pc:docMk/>
            <pc:sldMk cId="2289927135" sldId="295"/>
            <ac:spMk id="11" creationId="{E885F248-1C98-4AE7-A3D8-70CB3DF5F990}"/>
          </ac:spMkLst>
        </pc:spChg>
        <pc:spChg chg="add del mod">
          <ac:chgData name="Rong Zhang" userId="086ed38c1a3e6caf" providerId="LiveId" clId="{570A8629-3EC9-431B-B44E-A3551B63F79F}" dt="2023-04-20T14:50:00.477" v="5311" actId="11529"/>
          <ac:spMkLst>
            <pc:docMk/>
            <pc:sldMk cId="2289927135" sldId="295"/>
            <ac:spMk id="12" creationId="{250F03B6-C42A-4BCD-8513-B0F46BF35879}"/>
          </ac:spMkLst>
        </pc:spChg>
        <pc:spChg chg="add mod">
          <ac:chgData name="Rong Zhang" userId="086ed38c1a3e6caf" providerId="LiveId" clId="{570A8629-3EC9-431B-B44E-A3551B63F79F}" dt="2023-04-20T14:50:58.896" v="5322" actId="207"/>
          <ac:spMkLst>
            <pc:docMk/>
            <pc:sldMk cId="2289927135" sldId="295"/>
            <ac:spMk id="13" creationId="{E618BB2F-5C97-431D-8F56-90972B952E1C}"/>
          </ac:spMkLst>
        </pc:spChg>
        <pc:spChg chg="add mod">
          <ac:chgData name="Rong Zhang" userId="086ed38c1a3e6caf" providerId="LiveId" clId="{570A8629-3EC9-431B-B44E-A3551B63F79F}" dt="2023-04-20T14:51:19.114" v="5326" actId="20577"/>
          <ac:spMkLst>
            <pc:docMk/>
            <pc:sldMk cId="2289927135" sldId="295"/>
            <ac:spMk id="14" creationId="{D1A73186-BF01-43DD-A8D8-EAF22C9CE511}"/>
          </ac:spMkLst>
        </pc:spChg>
        <pc:graphicFrameChg chg="add del mod">
          <ac:chgData name="Rong Zhang" userId="086ed38c1a3e6caf" providerId="LiveId" clId="{570A8629-3EC9-431B-B44E-A3551B63F79F}" dt="2023-04-20T11:24:18.958" v="5148"/>
          <ac:graphicFrameMkLst>
            <pc:docMk/>
            <pc:sldMk cId="2289927135" sldId="295"/>
            <ac:graphicFrameMk id="8" creationId="{B50C1A20-78A2-414F-BB83-4C2F8D7C6D67}"/>
          </ac:graphicFrameMkLst>
        </pc:graphicFrameChg>
        <pc:graphicFrameChg chg="add del mod">
          <ac:chgData name="Rong Zhang" userId="086ed38c1a3e6caf" providerId="LiveId" clId="{570A8629-3EC9-431B-B44E-A3551B63F79F}" dt="2023-04-20T11:24:26.554" v="5150"/>
          <ac:graphicFrameMkLst>
            <pc:docMk/>
            <pc:sldMk cId="2289927135" sldId="295"/>
            <ac:graphicFrameMk id="10" creationId="{32A193C1-C768-46CD-8135-2C4171ABDAD5}"/>
          </ac:graphicFrameMkLst>
        </pc:graphicFrameChg>
        <pc:cxnChg chg="add del mod">
          <ac:chgData name="Rong Zhang" userId="086ed38c1a3e6caf" providerId="LiveId" clId="{570A8629-3EC9-431B-B44E-A3551B63F79F}" dt="2023-04-20T14:51:31.364" v="5328" actId="11529"/>
          <ac:cxnSpMkLst>
            <pc:docMk/>
            <pc:sldMk cId="2289927135" sldId="295"/>
            <ac:cxnSpMk id="16" creationId="{435DD25E-1973-4D3B-AA29-35164B73BE8F}"/>
          </ac:cxnSpMkLst>
        </pc:cxnChg>
        <pc:cxnChg chg="add mod">
          <ac:chgData name="Rong Zhang" userId="086ed38c1a3e6caf" providerId="LiveId" clId="{570A8629-3EC9-431B-B44E-A3551B63F79F}" dt="2023-04-20T14:51:51.695" v="5332" actId="1582"/>
          <ac:cxnSpMkLst>
            <pc:docMk/>
            <pc:sldMk cId="2289927135" sldId="295"/>
            <ac:cxnSpMk id="18" creationId="{8C220B5B-23DA-4977-BE8D-F3D7C4DBD7E4}"/>
          </ac:cxnSpMkLst>
        </pc:cxnChg>
        <pc:cxnChg chg="add mod">
          <ac:chgData name="Rong Zhang" userId="086ed38c1a3e6caf" providerId="LiveId" clId="{570A8629-3EC9-431B-B44E-A3551B63F79F}" dt="2023-04-20T14:52:11.695" v="5334" actId="1582"/>
          <ac:cxnSpMkLst>
            <pc:docMk/>
            <pc:sldMk cId="2289927135" sldId="295"/>
            <ac:cxnSpMk id="20" creationId="{0B0A7059-E985-473A-8958-F4F16FE0D60E}"/>
          </ac:cxnSpMkLst>
        </pc:cxnChg>
        <pc:cxnChg chg="add mod">
          <ac:chgData name="Rong Zhang" userId="086ed38c1a3e6caf" providerId="LiveId" clId="{570A8629-3EC9-431B-B44E-A3551B63F79F}" dt="2023-04-20T14:52:37.611" v="5339" actId="1582"/>
          <ac:cxnSpMkLst>
            <pc:docMk/>
            <pc:sldMk cId="2289927135" sldId="295"/>
            <ac:cxnSpMk id="22" creationId="{47CD5578-2276-420C-97D6-041F4D331D09}"/>
          </ac:cxnSpMkLst>
        </pc:cxnChg>
      </pc:sldChg>
      <pc:sldChg chg="modSp add mod">
        <pc:chgData name="Rong Zhang" userId="086ed38c1a3e6caf" providerId="LiveId" clId="{570A8629-3EC9-431B-B44E-A3551B63F79F}" dt="2023-04-20T16:13:19.380" v="5355" actId="313"/>
        <pc:sldMkLst>
          <pc:docMk/>
          <pc:sldMk cId="157055119" sldId="296"/>
        </pc:sldMkLst>
        <pc:spChg chg="mod">
          <ac:chgData name="Rong Zhang" userId="086ed38c1a3e6caf" providerId="LiveId" clId="{570A8629-3EC9-431B-B44E-A3551B63F79F}" dt="2023-04-20T16:13:19.380" v="5355" actId="313"/>
          <ac:spMkLst>
            <pc:docMk/>
            <pc:sldMk cId="157055119" sldId="296"/>
            <ac:spMk id="3" creationId="{7C4B9107-DAAD-4DE3-8801-127B3C98A42A}"/>
          </ac:spMkLst>
        </pc:spChg>
      </pc:sldChg>
      <pc:sldChg chg="modSp new mod">
        <pc:chgData name="Rong Zhang" userId="086ed38c1a3e6caf" providerId="LiveId" clId="{570A8629-3EC9-431B-B44E-A3551B63F79F}" dt="2023-04-24T12:28:13.329" v="8250" actId="20577"/>
        <pc:sldMkLst>
          <pc:docMk/>
          <pc:sldMk cId="1727426073" sldId="297"/>
        </pc:sldMkLst>
        <pc:spChg chg="mod">
          <ac:chgData name="Rong Zhang" userId="086ed38c1a3e6caf" providerId="LiveId" clId="{570A8629-3EC9-431B-B44E-A3551B63F79F}" dt="2023-04-24T12:28:13.329" v="8250" actId="20577"/>
          <ac:spMkLst>
            <pc:docMk/>
            <pc:sldMk cId="1727426073" sldId="297"/>
            <ac:spMk id="2" creationId="{1298B15B-39D4-4F99-960C-851E85111A2D}"/>
          </ac:spMkLst>
        </pc:spChg>
        <pc:spChg chg="mod">
          <ac:chgData name="Rong Zhang" userId="086ed38c1a3e6caf" providerId="LiveId" clId="{570A8629-3EC9-431B-B44E-A3551B63F79F}" dt="2023-04-20T16:49:54.046" v="5704" actId="20577"/>
          <ac:spMkLst>
            <pc:docMk/>
            <pc:sldMk cId="1727426073" sldId="297"/>
            <ac:spMk id="3" creationId="{2A63B384-2E67-4B4E-9197-AB15F953103A}"/>
          </ac:spMkLst>
        </pc:spChg>
      </pc:sldChg>
      <pc:sldChg chg="modSp new mod">
        <pc:chgData name="Rong Zhang" userId="086ed38c1a3e6caf" providerId="LiveId" clId="{570A8629-3EC9-431B-B44E-A3551B63F79F}" dt="2023-04-23T12:03:45.310" v="7499" actId="20577"/>
        <pc:sldMkLst>
          <pc:docMk/>
          <pc:sldMk cId="3649099666" sldId="298"/>
        </pc:sldMkLst>
        <pc:spChg chg="mod">
          <ac:chgData name="Rong Zhang" userId="086ed38c1a3e6caf" providerId="LiveId" clId="{570A8629-3EC9-431B-B44E-A3551B63F79F}" dt="2023-04-23T12:03:45.310" v="7499" actId="20577"/>
          <ac:spMkLst>
            <pc:docMk/>
            <pc:sldMk cId="3649099666" sldId="298"/>
            <ac:spMk id="2" creationId="{8731DBAE-03E8-4B7A-8442-4342FBE468CF}"/>
          </ac:spMkLst>
        </pc:spChg>
        <pc:spChg chg="mod">
          <ac:chgData name="Rong Zhang" userId="086ed38c1a3e6caf" providerId="LiveId" clId="{570A8629-3EC9-431B-B44E-A3551B63F79F}" dt="2023-04-23T11:59:40.659" v="7439" actId="20577"/>
          <ac:spMkLst>
            <pc:docMk/>
            <pc:sldMk cId="3649099666" sldId="298"/>
            <ac:spMk id="3" creationId="{D9B7C218-319C-4486-87D2-B31E1A31E063}"/>
          </ac:spMkLst>
        </pc:spChg>
      </pc:sldChg>
      <pc:sldChg chg="addSp delSp modSp new mod">
        <pc:chgData name="Rong Zhang" userId="086ed38c1a3e6caf" providerId="LiveId" clId="{570A8629-3EC9-431B-B44E-A3551B63F79F}" dt="2023-04-25T03:37:25.521" v="9584"/>
        <pc:sldMkLst>
          <pc:docMk/>
          <pc:sldMk cId="3997877988" sldId="299"/>
        </pc:sldMkLst>
        <pc:spChg chg="mod">
          <ac:chgData name="Rong Zhang" userId="086ed38c1a3e6caf" providerId="LiveId" clId="{570A8629-3EC9-431B-B44E-A3551B63F79F}" dt="2023-04-24T12:28:15.720" v="8252" actId="20577"/>
          <ac:spMkLst>
            <pc:docMk/>
            <pc:sldMk cId="3997877988" sldId="299"/>
            <ac:spMk id="2" creationId="{3D6A3AFB-31D1-4846-BD1F-31912A36B889}"/>
          </ac:spMkLst>
        </pc:spChg>
        <pc:spChg chg="del">
          <ac:chgData name="Rong Zhang" userId="086ed38c1a3e6caf" providerId="LiveId" clId="{570A8629-3EC9-431B-B44E-A3551B63F79F}" dt="2023-04-20T16:52:30.374" v="5707" actId="3680"/>
          <ac:spMkLst>
            <pc:docMk/>
            <pc:sldMk cId="3997877988" sldId="299"/>
            <ac:spMk id="3" creationId="{97FC9E60-EABC-470F-B75D-BE49893E2B6C}"/>
          </ac:spMkLst>
        </pc:spChg>
        <pc:spChg chg="add mod">
          <ac:chgData name="Rong Zhang" userId="086ed38c1a3e6caf" providerId="LiveId" clId="{570A8629-3EC9-431B-B44E-A3551B63F79F}" dt="2023-04-23T13:54:48.949" v="7570" actId="20577"/>
          <ac:spMkLst>
            <pc:docMk/>
            <pc:sldMk cId="3997877988" sldId="299"/>
            <ac:spMk id="6" creationId="{DD7CE061-4770-468B-AC37-427FFFCFF136}"/>
          </ac:spMkLst>
        </pc:spChg>
        <pc:spChg chg="add mod">
          <ac:chgData name="Rong Zhang" userId="086ed38c1a3e6caf" providerId="LiveId" clId="{570A8629-3EC9-431B-B44E-A3551B63F79F}" dt="2023-04-25T03:37:25.521" v="9584"/>
          <ac:spMkLst>
            <pc:docMk/>
            <pc:sldMk cId="3997877988" sldId="299"/>
            <ac:spMk id="7" creationId="{7FF916F8-EE1A-47C1-98FD-0741A4F8D2C8}"/>
          </ac:spMkLst>
        </pc:spChg>
        <pc:graphicFrameChg chg="add mod ord modGraphic">
          <ac:chgData name="Rong Zhang" userId="086ed38c1a3e6caf" providerId="LiveId" clId="{570A8629-3EC9-431B-B44E-A3551B63F79F}" dt="2023-04-24T17:09:26.593" v="9132" actId="207"/>
          <ac:graphicFrameMkLst>
            <pc:docMk/>
            <pc:sldMk cId="3997877988" sldId="299"/>
            <ac:graphicFrameMk id="5" creationId="{147085FB-E964-44FC-B20D-E09DE9A170D4}"/>
          </ac:graphicFrameMkLst>
        </pc:graphicFrameChg>
      </pc:sldChg>
      <pc:sldChg chg="addSp modSp new mod">
        <pc:chgData name="Rong Zhang" userId="086ed38c1a3e6caf" providerId="LiveId" clId="{570A8629-3EC9-431B-B44E-A3551B63F79F}" dt="2023-04-24T12:28:17.943" v="8254" actId="20577"/>
        <pc:sldMkLst>
          <pc:docMk/>
          <pc:sldMk cId="1143679725" sldId="300"/>
        </pc:sldMkLst>
        <pc:spChg chg="mod">
          <ac:chgData name="Rong Zhang" userId="086ed38c1a3e6caf" providerId="LiveId" clId="{570A8629-3EC9-431B-B44E-A3551B63F79F}" dt="2023-04-24T12:28:17.943" v="8254" actId="20577"/>
          <ac:spMkLst>
            <pc:docMk/>
            <pc:sldMk cId="1143679725" sldId="300"/>
            <ac:spMk id="2" creationId="{DA234ED8-1602-417C-8EA2-645D6E3B2E98}"/>
          </ac:spMkLst>
        </pc:spChg>
        <pc:spChg chg="mod">
          <ac:chgData name="Rong Zhang" userId="086ed38c1a3e6caf" providerId="LiveId" clId="{570A8629-3EC9-431B-B44E-A3551B63F79F}" dt="2023-04-21T06:53:57.653" v="6198" actId="14100"/>
          <ac:spMkLst>
            <pc:docMk/>
            <pc:sldMk cId="1143679725" sldId="300"/>
            <ac:spMk id="3" creationId="{1ACE4DBE-9749-4594-999F-905E3EAFD3D8}"/>
          </ac:spMkLst>
        </pc:spChg>
        <pc:spChg chg="add mod">
          <ac:chgData name="Rong Zhang" userId="086ed38c1a3e6caf" providerId="LiveId" clId="{570A8629-3EC9-431B-B44E-A3551B63F79F}" dt="2023-04-21T06:56:21.855" v="6222"/>
          <ac:spMkLst>
            <pc:docMk/>
            <pc:sldMk cId="1143679725" sldId="300"/>
            <ac:spMk id="5" creationId="{213F1C2E-C1B1-426D-A03C-97F25019FF0E}"/>
          </ac:spMkLst>
        </pc:spChg>
      </pc:sldChg>
      <pc:sldChg chg="addSp modSp new mod">
        <pc:chgData name="Rong Zhang" userId="086ed38c1a3e6caf" providerId="LiveId" clId="{570A8629-3EC9-431B-B44E-A3551B63F79F}" dt="2023-04-25T03:37:27.402" v="9585"/>
        <pc:sldMkLst>
          <pc:docMk/>
          <pc:sldMk cId="2080381538" sldId="301"/>
        </pc:sldMkLst>
        <pc:spChg chg="mod">
          <ac:chgData name="Rong Zhang" userId="086ed38c1a3e6caf" providerId="LiveId" clId="{570A8629-3EC9-431B-B44E-A3551B63F79F}" dt="2023-04-24T12:28:20.332" v="8256" actId="20577"/>
          <ac:spMkLst>
            <pc:docMk/>
            <pc:sldMk cId="2080381538" sldId="301"/>
            <ac:spMk id="2" creationId="{D4EF5CAA-38E8-42B9-8AAD-49B10816726D}"/>
          </ac:spMkLst>
        </pc:spChg>
        <pc:spChg chg="mod">
          <ac:chgData name="Rong Zhang" userId="086ed38c1a3e6caf" providerId="LiveId" clId="{570A8629-3EC9-431B-B44E-A3551B63F79F}" dt="2023-04-21T13:26:43.626" v="6264" actId="14100"/>
          <ac:spMkLst>
            <pc:docMk/>
            <pc:sldMk cId="2080381538" sldId="301"/>
            <ac:spMk id="3" creationId="{B7F498A7-EC8F-4AC0-AC0D-9B8B49D475AE}"/>
          </ac:spMkLst>
        </pc:spChg>
        <pc:spChg chg="add mod">
          <ac:chgData name="Rong Zhang" userId="086ed38c1a3e6caf" providerId="LiveId" clId="{570A8629-3EC9-431B-B44E-A3551B63F79F}" dt="2023-04-21T13:27:20.325" v="6271" actId="20577"/>
          <ac:spMkLst>
            <pc:docMk/>
            <pc:sldMk cId="2080381538" sldId="301"/>
            <ac:spMk id="5" creationId="{2809D7CE-4B33-4EA0-B37F-2749F912E8BB}"/>
          </ac:spMkLst>
        </pc:spChg>
        <pc:spChg chg="add mod">
          <ac:chgData name="Rong Zhang" userId="086ed38c1a3e6caf" providerId="LiveId" clId="{570A8629-3EC9-431B-B44E-A3551B63F79F}" dt="2023-04-21T13:27:24.146" v="6272" actId="1076"/>
          <ac:spMkLst>
            <pc:docMk/>
            <pc:sldMk cId="2080381538" sldId="301"/>
            <ac:spMk id="6" creationId="{9E6F1EFA-8066-42A6-8D89-354A273F8EA7}"/>
          </ac:spMkLst>
        </pc:spChg>
        <pc:spChg chg="add mod">
          <ac:chgData name="Rong Zhang" userId="086ed38c1a3e6caf" providerId="LiveId" clId="{570A8629-3EC9-431B-B44E-A3551B63F79F}" dt="2023-04-21T13:28:11.221" v="6279" actId="1582"/>
          <ac:spMkLst>
            <pc:docMk/>
            <pc:sldMk cId="2080381538" sldId="301"/>
            <ac:spMk id="9" creationId="{7DFBB72D-6D36-479C-9D5C-E4604515A9DF}"/>
          </ac:spMkLst>
        </pc:spChg>
        <pc:spChg chg="add mod">
          <ac:chgData name="Rong Zhang" userId="086ed38c1a3e6caf" providerId="LiveId" clId="{570A8629-3EC9-431B-B44E-A3551B63F79F}" dt="2023-04-21T13:29:04.475" v="6290" actId="20577"/>
          <ac:spMkLst>
            <pc:docMk/>
            <pc:sldMk cId="2080381538" sldId="301"/>
            <ac:spMk id="10" creationId="{E8BD4E73-167E-469B-93EA-920FD1FB384F}"/>
          </ac:spMkLst>
        </pc:spChg>
        <pc:spChg chg="add mod">
          <ac:chgData name="Rong Zhang" userId="086ed38c1a3e6caf" providerId="LiveId" clId="{570A8629-3EC9-431B-B44E-A3551B63F79F}" dt="2023-04-21T13:29:20.826" v="6293" actId="1076"/>
          <ac:spMkLst>
            <pc:docMk/>
            <pc:sldMk cId="2080381538" sldId="301"/>
            <ac:spMk id="11" creationId="{686A4643-2EBC-4C81-9E08-85D34ED2F4AA}"/>
          </ac:spMkLst>
        </pc:spChg>
        <pc:spChg chg="add mod">
          <ac:chgData name="Rong Zhang" userId="086ed38c1a3e6caf" providerId="LiveId" clId="{570A8629-3EC9-431B-B44E-A3551B63F79F}" dt="2023-04-21T13:29:59.274" v="6304" actId="1076"/>
          <ac:spMkLst>
            <pc:docMk/>
            <pc:sldMk cId="2080381538" sldId="301"/>
            <ac:spMk id="12" creationId="{9D611C24-A6F1-43B0-86B8-3942AFB7E46E}"/>
          </ac:spMkLst>
        </pc:spChg>
        <pc:spChg chg="add mod">
          <ac:chgData name="Rong Zhang" userId="086ed38c1a3e6caf" providerId="LiveId" clId="{570A8629-3EC9-431B-B44E-A3551B63F79F}" dt="2023-04-21T13:29:46.981" v="6303" actId="20577"/>
          <ac:spMkLst>
            <pc:docMk/>
            <pc:sldMk cId="2080381538" sldId="301"/>
            <ac:spMk id="13" creationId="{E1B32F3E-F8A8-4B8C-85C3-EDD908B9E65E}"/>
          </ac:spMkLst>
        </pc:spChg>
        <pc:spChg chg="add mod">
          <ac:chgData name="Rong Zhang" userId="086ed38c1a3e6caf" providerId="LiveId" clId="{570A8629-3EC9-431B-B44E-A3551B63F79F}" dt="2023-04-21T13:30:59.643" v="6312" actId="1076"/>
          <ac:spMkLst>
            <pc:docMk/>
            <pc:sldMk cId="2080381538" sldId="301"/>
            <ac:spMk id="20" creationId="{687697A2-1534-4888-9849-8B87A9F15C1E}"/>
          </ac:spMkLst>
        </pc:spChg>
        <pc:spChg chg="add mod">
          <ac:chgData name="Rong Zhang" userId="086ed38c1a3e6caf" providerId="LiveId" clId="{570A8629-3EC9-431B-B44E-A3551B63F79F}" dt="2023-04-21T13:30:59.643" v="6312" actId="1076"/>
          <ac:spMkLst>
            <pc:docMk/>
            <pc:sldMk cId="2080381538" sldId="301"/>
            <ac:spMk id="21" creationId="{E786010C-283B-4507-B755-10FC8AAAA9FD}"/>
          </ac:spMkLst>
        </pc:spChg>
        <pc:spChg chg="add mod">
          <ac:chgData name="Rong Zhang" userId="086ed38c1a3e6caf" providerId="LiveId" clId="{570A8629-3EC9-431B-B44E-A3551B63F79F}" dt="2023-04-21T13:32:00.087" v="6327" actId="20577"/>
          <ac:spMkLst>
            <pc:docMk/>
            <pc:sldMk cId="2080381538" sldId="301"/>
            <ac:spMk id="28" creationId="{A8DF021F-79AF-4FDA-99A2-0688EC6F471E}"/>
          </ac:spMkLst>
        </pc:spChg>
        <pc:spChg chg="add mod">
          <ac:chgData name="Rong Zhang" userId="086ed38c1a3e6caf" providerId="LiveId" clId="{570A8629-3EC9-431B-B44E-A3551B63F79F}" dt="2023-04-24T12:56:34.817" v="8672" actId="1076"/>
          <ac:spMkLst>
            <pc:docMk/>
            <pc:sldMk cId="2080381538" sldId="301"/>
            <ac:spMk id="29" creationId="{C12E2516-3665-40A1-A140-974794FE53D4}"/>
          </ac:spMkLst>
        </pc:spChg>
        <pc:spChg chg="add mod">
          <ac:chgData name="Rong Zhang" userId="086ed38c1a3e6caf" providerId="LiveId" clId="{570A8629-3EC9-431B-B44E-A3551B63F79F}" dt="2023-04-21T13:32:15.271" v="6332" actId="20577"/>
          <ac:spMkLst>
            <pc:docMk/>
            <pc:sldMk cId="2080381538" sldId="301"/>
            <ac:spMk id="31" creationId="{F5362FA1-B61A-4CFA-BB63-413424E68990}"/>
          </ac:spMkLst>
        </pc:spChg>
        <pc:spChg chg="add mod">
          <ac:chgData name="Rong Zhang" userId="086ed38c1a3e6caf" providerId="LiveId" clId="{570A8629-3EC9-431B-B44E-A3551B63F79F}" dt="2023-04-25T03:37:27.402" v="9585"/>
          <ac:spMkLst>
            <pc:docMk/>
            <pc:sldMk cId="2080381538" sldId="301"/>
            <ac:spMk id="32" creationId="{766326EA-9681-4D20-93FD-651DE7C70876}"/>
          </ac:spMkLst>
        </pc:spChg>
        <pc:cxnChg chg="add mod">
          <ac:chgData name="Rong Zhang" userId="086ed38c1a3e6caf" providerId="LiveId" clId="{570A8629-3EC9-431B-B44E-A3551B63F79F}" dt="2023-04-21T13:33:59.465" v="6339" actId="208"/>
          <ac:cxnSpMkLst>
            <pc:docMk/>
            <pc:sldMk cId="2080381538" sldId="301"/>
            <ac:cxnSpMk id="8" creationId="{FFFCF5A2-9F4A-46FF-843F-10D90E2842EC}"/>
          </ac:cxnSpMkLst>
        </pc:cxnChg>
        <pc:cxnChg chg="add mod">
          <ac:chgData name="Rong Zhang" userId="086ed38c1a3e6caf" providerId="LiveId" clId="{570A8629-3EC9-431B-B44E-A3551B63F79F}" dt="2023-04-21T13:31:09.762" v="6313" actId="1582"/>
          <ac:cxnSpMkLst>
            <pc:docMk/>
            <pc:sldMk cId="2080381538" sldId="301"/>
            <ac:cxnSpMk id="15" creationId="{0D28422F-13CB-46EB-84C2-E56AC07E802A}"/>
          </ac:cxnSpMkLst>
        </pc:cxnChg>
        <pc:cxnChg chg="add mod">
          <ac:chgData name="Rong Zhang" userId="086ed38c1a3e6caf" providerId="LiveId" clId="{570A8629-3EC9-431B-B44E-A3551B63F79F}" dt="2023-04-21T13:31:09.762" v="6313" actId="1582"/>
          <ac:cxnSpMkLst>
            <pc:docMk/>
            <pc:sldMk cId="2080381538" sldId="301"/>
            <ac:cxnSpMk id="17" creationId="{186E4A16-74FD-4C39-85AF-DC1F6569CA37}"/>
          </ac:cxnSpMkLst>
        </pc:cxnChg>
        <pc:cxnChg chg="add mod">
          <ac:chgData name="Rong Zhang" userId="086ed38c1a3e6caf" providerId="LiveId" clId="{570A8629-3EC9-431B-B44E-A3551B63F79F}" dt="2023-04-21T13:34:01.610" v="6340" actId="208"/>
          <ac:cxnSpMkLst>
            <pc:docMk/>
            <pc:sldMk cId="2080381538" sldId="301"/>
            <ac:cxnSpMk id="19" creationId="{1B8496C5-F1C0-4DB5-BCEB-6DB227626C0F}"/>
          </ac:cxnSpMkLst>
        </pc:cxnChg>
        <pc:cxnChg chg="add mod">
          <ac:chgData name="Rong Zhang" userId="086ed38c1a3e6caf" providerId="LiveId" clId="{570A8629-3EC9-431B-B44E-A3551B63F79F}" dt="2023-04-21T13:31:18.598" v="6316" actId="1582"/>
          <ac:cxnSpMkLst>
            <pc:docMk/>
            <pc:sldMk cId="2080381538" sldId="301"/>
            <ac:cxnSpMk id="23" creationId="{431BC7EC-9A69-4156-8598-35106F9DB033}"/>
          </ac:cxnSpMkLst>
        </pc:cxnChg>
        <pc:cxnChg chg="add mod">
          <ac:chgData name="Rong Zhang" userId="086ed38c1a3e6caf" providerId="LiveId" clId="{570A8629-3EC9-431B-B44E-A3551B63F79F}" dt="2023-04-21T13:31:31.597" v="6319" actId="1582"/>
          <ac:cxnSpMkLst>
            <pc:docMk/>
            <pc:sldMk cId="2080381538" sldId="301"/>
            <ac:cxnSpMk id="25" creationId="{FF836B23-7B0B-4507-950E-BF42CDD06B52}"/>
          </ac:cxnSpMkLst>
        </pc:cxnChg>
        <pc:cxnChg chg="add mod">
          <ac:chgData name="Rong Zhang" userId="086ed38c1a3e6caf" providerId="LiveId" clId="{570A8629-3EC9-431B-B44E-A3551B63F79F}" dt="2023-04-21T13:32:00.087" v="6327" actId="20577"/>
          <ac:cxnSpMkLst>
            <pc:docMk/>
            <pc:sldMk cId="2080381538" sldId="301"/>
            <ac:cxnSpMk id="26" creationId="{0E5F08F3-ED29-491D-B3A2-9B358CD5D8CE}"/>
          </ac:cxnSpMkLst>
        </pc:cxnChg>
        <pc:cxnChg chg="add mod">
          <ac:chgData name="Rong Zhang" userId="086ed38c1a3e6caf" providerId="LiveId" clId="{570A8629-3EC9-431B-B44E-A3551B63F79F}" dt="2023-04-21T13:32:12.461" v="6330" actId="14100"/>
          <ac:cxnSpMkLst>
            <pc:docMk/>
            <pc:sldMk cId="2080381538" sldId="301"/>
            <ac:cxnSpMk id="30" creationId="{6CF85C8C-555E-485D-B347-5DA8825EEABF}"/>
          </ac:cxnSpMkLst>
        </pc:cxnChg>
        <pc:cxnChg chg="add mod">
          <ac:chgData name="Rong Zhang" userId="086ed38c1a3e6caf" providerId="LiveId" clId="{570A8629-3EC9-431B-B44E-A3551B63F79F}" dt="2023-04-21T13:33:17.478" v="6335" actId="1582"/>
          <ac:cxnSpMkLst>
            <pc:docMk/>
            <pc:sldMk cId="2080381538" sldId="301"/>
            <ac:cxnSpMk id="35" creationId="{90A5A3C1-EA0F-4B6F-A328-ECFBC6CC8D6F}"/>
          </ac:cxnSpMkLst>
        </pc:cxnChg>
        <pc:cxnChg chg="add mod">
          <ac:chgData name="Rong Zhang" userId="086ed38c1a3e6caf" providerId="LiveId" clId="{570A8629-3EC9-431B-B44E-A3551B63F79F}" dt="2023-04-21T13:33:27.104" v="6338" actId="1582"/>
          <ac:cxnSpMkLst>
            <pc:docMk/>
            <pc:sldMk cId="2080381538" sldId="301"/>
            <ac:cxnSpMk id="37" creationId="{04ED6B9F-918F-4164-B327-7D38B269C32E}"/>
          </ac:cxnSpMkLst>
        </pc:cxnChg>
        <pc:cxnChg chg="add mod">
          <ac:chgData name="Rong Zhang" userId="086ed38c1a3e6caf" providerId="LiveId" clId="{570A8629-3EC9-431B-B44E-A3551B63F79F}" dt="2023-04-21T13:34:33.234" v="6343" actId="1582"/>
          <ac:cxnSpMkLst>
            <pc:docMk/>
            <pc:sldMk cId="2080381538" sldId="301"/>
            <ac:cxnSpMk id="39" creationId="{73E39C3B-E307-4625-9AF2-41243EBCE34E}"/>
          </ac:cxnSpMkLst>
        </pc:cxnChg>
        <pc:cxnChg chg="add mod">
          <ac:chgData name="Rong Zhang" userId="086ed38c1a3e6caf" providerId="LiveId" clId="{570A8629-3EC9-431B-B44E-A3551B63F79F}" dt="2023-04-21T13:34:44.508" v="6346" actId="1582"/>
          <ac:cxnSpMkLst>
            <pc:docMk/>
            <pc:sldMk cId="2080381538" sldId="301"/>
            <ac:cxnSpMk id="41" creationId="{842DCEAD-5595-4565-BBB5-F691FDA141B7}"/>
          </ac:cxnSpMkLst>
        </pc:cxnChg>
      </pc:sldChg>
      <pc:sldChg chg="addSp modSp new mod">
        <pc:chgData name="Rong Zhang" userId="086ed38c1a3e6caf" providerId="LiveId" clId="{570A8629-3EC9-431B-B44E-A3551B63F79F}" dt="2023-04-25T03:37:28.573" v="9586"/>
        <pc:sldMkLst>
          <pc:docMk/>
          <pc:sldMk cId="1477405622" sldId="302"/>
        </pc:sldMkLst>
        <pc:spChg chg="mod">
          <ac:chgData name="Rong Zhang" userId="086ed38c1a3e6caf" providerId="LiveId" clId="{570A8629-3EC9-431B-B44E-A3551B63F79F}" dt="2023-04-24T12:28:22.733" v="8258" actId="20577"/>
          <ac:spMkLst>
            <pc:docMk/>
            <pc:sldMk cId="1477405622" sldId="302"/>
            <ac:spMk id="2" creationId="{ED1E4BE9-EFC9-4AA9-8CF6-FCE18F7B27FC}"/>
          </ac:spMkLst>
        </pc:spChg>
        <pc:spChg chg="mod">
          <ac:chgData name="Rong Zhang" userId="086ed38c1a3e6caf" providerId="LiveId" clId="{570A8629-3EC9-431B-B44E-A3551B63F79F}" dt="2023-04-21T14:04:08.225" v="6445" actId="20577"/>
          <ac:spMkLst>
            <pc:docMk/>
            <pc:sldMk cId="1477405622" sldId="302"/>
            <ac:spMk id="3" creationId="{A0338155-365A-4CDD-990B-CF5C777CAA7F}"/>
          </ac:spMkLst>
        </pc:spChg>
        <pc:spChg chg="add mod">
          <ac:chgData name="Rong Zhang" userId="086ed38c1a3e6caf" providerId="LiveId" clId="{570A8629-3EC9-431B-B44E-A3551B63F79F}" dt="2023-04-21T13:59:03.378" v="6443" actId="1076"/>
          <ac:spMkLst>
            <pc:docMk/>
            <pc:sldMk cId="1477405622" sldId="302"/>
            <ac:spMk id="5" creationId="{9C7389D4-0E0A-404C-8A15-EF69A75826F8}"/>
          </ac:spMkLst>
        </pc:spChg>
        <pc:spChg chg="add mod">
          <ac:chgData name="Rong Zhang" userId="086ed38c1a3e6caf" providerId="LiveId" clId="{570A8629-3EC9-431B-B44E-A3551B63F79F}" dt="2023-04-21T13:59:03.378" v="6443" actId="1076"/>
          <ac:spMkLst>
            <pc:docMk/>
            <pc:sldMk cId="1477405622" sldId="302"/>
            <ac:spMk id="6" creationId="{9A202838-BCE4-4F48-92F0-48DEA829AB3A}"/>
          </ac:spMkLst>
        </pc:spChg>
        <pc:spChg chg="add mod">
          <ac:chgData name="Rong Zhang" userId="086ed38c1a3e6caf" providerId="LiveId" clId="{570A8629-3EC9-431B-B44E-A3551B63F79F}" dt="2023-04-21T13:59:03.378" v="6443" actId="1076"/>
          <ac:spMkLst>
            <pc:docMk/>
            <pc:sldMk cId="1477405622" sldId="302"/>
            <ac:spMk id="10" creationId="{CDBB7AE5-8F34-4941-850D-0E2138EEC6F6}"/>
          </ac:spMkLst>
        </pc:spChg>
        <pc:spChg chg="add mod">
          <ac:chgData name="Rong Zhang" userId="086ed38c1a3e6caf" providerId="LiveId" clId="{570A8629-3EC9-431B-B44E-A3551B63F79F}" dt="2023-04-21T13:59:03.378" v="6443" actId="1076"/>
          <ac:spMkLst>
            <pc:docMk/>
            <pc:sldMk cId="1477405622" sldId="302"/>
            <ac:spMk id="11" creationId="{F4CA9384-06AA-4D85-B57C-FA3B6D41FA42}"/>
          </ac:spMkLst>
        </pc:spChg>
        <pc:spChg chg="add mod">
          <ac:chgData name="Rong Zhang" userId="086ed38c1a3e6caf" providerId="LiveId" clId="{570A8629-3EC9-431B-B44E-A3551B63F79F}" dt="2023-04-21T13:59:03.378" v="6443" actId="1076"/>
          <ac:spMkLst>
            <pc:docMk/>
            <pc:sldMk cId="1477405622" sldId="302"/>
            <ac:spMk id="12" creationId="{98F66889-CD35-41FF-8B2B-4AB6ED3F2DF8}"/>
          </ac:spMkLst>
        </pc:spChg>
        <pc:spChg chg="add mod">
          <ac:chgData name="Rong Zhang" userId="086ed38c1a3e6caf" providerId="LiveId" clId="{570A8629-3EC9-431B-B44E-A3551B63F79F}" dt="2023-04-21T13:59:03.378" v="6443" actId="1076"/>
          <ac:spMkLst>
            <pc:docMk/>
            <pc:sldMk cId="1477405622" sldId="302"/>
            <ac:spMk id="13" creationId="{33D28225-5153-42CF-9112-C5E15B11C5E0}"/>
          </ac:spMkLst>
        </pc:spChg>
        <pc:spChg chg="add mod">
          <ac:chgData name="Rong Zhang" userId="086ed38c1a3e6caf" providerId="LiveId" clId="{570A8629-3EC9-431B-B44E-A3551B63F79F}" dt="2023-04-21T13:59:03.378" v="6443" actId="1076"/>
          <ac:spMkLst>
            <pc:docMk/>
            <pc:sldMk cId="1477405622" sldId="302"/>
            <ac:spMk id="14" creationId="{6107B7D2-2EF3-49D6-8DE9-6DAAA8D4891E}"/>
          </ac:spMkLst>
        </pc:spChg>
        <pc:spChg chg="add mod">
          <ac:chgData name="Rong Zhang" userId="086ed38c1a3e6caf" providerId="LiveId" clId="{570A8629-3EC9-431B-B44E-A3551B63F79F}" dt="2023-04-21T13:59:03.378" v="6443" actId="1076"/>
          <ac:spMkLst>
            <pc:docMk/>
            <pc:sldMk cId="1477405622" sldId="302"/>
            <ac:spMk id="17" creationId="{5C1C988B-5305-49D5-B526-47A97DD07FD8}"/>
          </ac:spMkLst>
        </pc:spChg>
        <pc:spChg chg="add mod">
          <ac:chgData name="Rong Zhang" userId="086ed38c1a3e6caf" providerId="LiveId" clId="{570A8629-3EC9-431B-B44E-A3551B63F79F}" dt="2023-04-21T13:59:03.378" v="6443" actId="1076"/>
          <ac:spMkLst>
            <pc:docMk/>
            <pc:sldMk cId="1477405622" sldId="302"/>
            <ac:spMk id="21" creationId="{05F73B76-E6FF-424E-B9EF-DD3C49B6F4A0}"/>
          </ac:spMkLst>
        </pc:spChg>
        <pc:spChg chg="add mod">
          <ac:chgData name="Rong Zhang" userId="086ed38c1a3e6caf" providerId="LiveId" clId="{570A8629-3EC9-431B-B44E-A3551B63F79F}" dt="2023-04-24T12:56:43.519" v="8675" actId="20577"/>
          <ac:spMkLst>
            <pc:docMk/>
            <pc:sldMk cId="1477405622" sldId="302"/>
            <ac:spMk id="23" creationId="{6D88E74E-3E67-4BA4-A864-178C49D8560A}"/>
          </ac:spMkLst>
        </pc:spChg>
        <pc:spChg chg="add mod">
          <ac:chgData name="Rong Zhang" userId="086ed38c1a3e6caf" providerId="LiveId" clId="{570A8629-3EC9-431B-B44E-A3551B63F79F}" dt="2023-04-25T03:37:28.573" v="9586"/>
          <ac:spMkLst>
            <pc:docMk/>
            <pc:sldMk cId="1477405622" sldId="302"/>
            <ac:spMk id="25" creationId="{EA17E724-D9ED-4062-9925-BD6356327544}"/>
          </ac:spMkLst>
        </pc:spChg>
        <pc:spChg chg="add mod">
          <ac:chgData name="Rong Zhang" userId="086ed38c1a3e6caf" providerId="LiveId" clId="{570A8629-3EC9-431B-B44E-A3551B63F79F}" dt="2023-04-21T13:59:03.378" v="6443" actId="1076"/>
          <ac:spMkLst>
            <pc:docMk/>
            <pc:sldMk cId="1477405622" sldId="302"/>
            <ac:spMk id="26" creationId="{15A521ED-CA55-4C79-86D9-A378F68FCB09}"/>
          </ac:spMkLst>
        </pc:spChg>
        <pc:cxnChg chg="add mod">
          <ac:chgData name="Rong Zhang" userId="086ed38c1a3e6caf" providerId="LiveId" clId="{570A8629-3EC9-431B-B44E-A3551B63F79F}" dt="2023-04-21T13:59:03.378" v="6443" actId="1076"/>
          <ac:cxnSpMkLst>
            <pc:docMk/>
            <pc:sldMk cId="1477405622" sldId="302"/>
            <ac:cxnSpMk id="7" creationId="{6DA6D7ED-5499-4121-A00A-9037BBEA9658}"/>
          </ac:cxnSpMkLst>
        </pc:cxnChg>
        <pc:cxnChg chg="add mod">
          <ac:chgData name="Rong Zhang" userId="086ed38c1a3e6caf" providerId="LiveId" clId="{570A8629-3EC9-431B-B44E-A3551B63F79F}" dt="2023-04-21T13:59:03.378" v="6443" actId="1076"/>
          <ac:cxnSpMkLst>
            <pc:docMk/>
            <pc:sldMk cId="1477405622" sldId="302"/>
            <ac:cxnSpMk id="8" creationId="{0EF24FB2-CF0D-4846-A225-0958B30A1328}"/>
          </ac:cxnSpMkLst>
        </pc:cxnChg>
        <pc:cxnChg chg="add mod">
          <ac:chgData name="Rong Zhang" userId="086ed38c1a3e6caf" providerId="LiveId" clId="{570A8629-3EC9-431B-B44E-A3551B63F79F}" dt="2023-04-21T13:59:03.378" v="6443" actId="1076"/>
          <ac:cxnSpMkLst>
            <pc:docMk/>
            <pc:sldMk cId="1477405622" sldId="302"/>
            <ac:cxnSpMk id="9" creationId="{184D7BB2-9FFE-4603-ACAD-127C98755884}"/>
          </ac:cxnSpMkLst>
        </pc:cxnChg>
        <pc:cxnChg chg="add mod">
          <ac:chgData name="Rong Zhang" userId="086ed38c1a3e6caf" providerId="LiveId" clId="{570A8629-3EC9-431B-B44E-A3551B63F79F}" dt="2023-04-21T13:59:03.378" v="6443" actId="1076"/>
          <ac:cxnSpMkLst>
            <pc:docMk/>
            <pc:sldMk cId="1477405622" sldId="302"/>
            <ac:cxnSpMk id="16" creationId="{2785856D-1050-493E-932B-9B9009690710}"/>
          </ac:cxnSpMkLst>
        </pc:cxnChg>
        <pc:cxnChg chg="add mod">
          <ac:chgData name="Rong Zhang" userId="086ed38c1a3e6caf" providerId="LiveId" clId="{570A8629-3EC9-431B-B44E-A3551B63F79F}" dt="2023-04-21T13:59:03.378" v="6443" actId="1076"/>
          <ac:cxnSpMkLst>
            <pc:docMk/>
            <pc:sldMk cId="1477405622" sldId="302"/>
            <ac:cxnSpMk id="19" creationId="{3987E8CE-4FC0-488D-A928-232FA4487DFE}"/>
          </ac:cxnSpMkLst>
        </pc:cxnChg>
        <pc:cxnChg chg="add mod">
          <ac:chgData name="Rong Zhang" userId="086ed38c1a3e6caf" providerId="LiveId" clId="{570A8629-3EC9-431B-B44E-A3551B63F79F}" dt="2023-04-21T13:59:03.378" v="6443" actId="1076"/>
          <ac:cxnSpMkLst>
            <pc:docMk/>
            <pc:sldMk cId="1477405622" sldId="302"/>
            <ac:cxnSpMk id="22" creationId="{B7EB6B88-5999-4E44-B6E1-4070D0C85F29}"/>
          </ac:cxnSpMkLst>
        </pc:cxnChg>
        <pc:cxnChg chg="add mod">
          <ac:chgData name="Rong Zhang" userId="086ed38c1a3e6caf" providerId="LiveId" clId="{570A8629-3EC9-431B-B44E-A3551B63F79F}" dt="2023-04-21T13:59:03.378" v="6443" actId="1076"/>
          <ac:cxnSpMkLst>
            <pc:docMk/>
            <pc:sldMk cId="1477405622" sldId="302"/>
            <ac:cxnSpMk id="24" creationId="{9E51C107-E25E-4CAE-A97F-417585A27BAD}"/>
          </ac:cxnSpMkLst>
        </pc:cxnChg>
      </pc:sldChg>
      <pc:sldChg chg="addSp modSp add mod">
        <pc:chgData name="Rong Zhang" userId="086ed38c1a3e6caf" providerId="LiveId" clId="{570A8629-3EC9-431B-B44E-A3551B63F79F}" dt="2023-04-25T03:37:29.570" v="9587"/>
        <pc:sldMkLst>
          <pc:docMk/>
          <pc:sldMk cId="2796293958" sldId="303"/>
        </pc:sldMkLst>
        <pc:spChg chg="mod">
          <ac:chgData name="Rong Zhang" userId="086ed38c1a3e6caf" providerId="LiveId" clId="{570A8629-3EC9-431B-B44E-A3551B63F79F}" dt="2023-04-24T12:28:25.437" v="8260" actId="20577"/>
          <ac:spMkLst>
            <pc:docMk/>
            <pc:sldMk cId="2796293958" sldId="303"/>
            <ac:spMk id="2" creationId="{ED1E4BE9-EFC9-4AA9-8CF6-FCE18F7B27FC}"/>
          </ac:spMkLst>
        </pc:spChg>
        <pc:spChg chg="mod">
          <ac:chgData name="Rong Zhang" userId="086ed38c1a3e6caf" providerId="LiveId" clId="{570A8629-3EC9-431B-B44E-A3551B63F79F}" dt="2023-04-21T14:04:24.753" v="6457" actId="20577"/>
          <ac:spMkLst>
            <pc:docMk/>
            <pc:sldMk cId="2796293958" sldId="303"/>
            <ac:spMk id="3" creationId="{A0338155-365A-4CDD-990B-CF5C777CAA7F}"/>
          </ac:spMkLst>
        </pc:spChg>
        <pc:spChg chg="mod">
          <ac:chgData name="Rong Zhang" userId="086ed38c1a3e6caf" providerId="LiveId" clId="{570A8629-3EC9-431B-B44E-A3551B63F79F}" dt="2023-04-21T14:07:59.761" v="6458" actId="1076"/>
          <ac:spMkLst>
            <pc:docMk/>
            <pc:sldMk cId="2796293958" sldId="303"/>
            <ac:spMk id="5" creationId="{9C7389D4-0E0A-404C-8A15-EF69A75826F8}"/>
          </ac:spMkLst>
        </pc:spChg>
        <pc:spChg chg="mod">
          <ac:chgData name="Rong Zhang" userId="086ed38c1a3e6caf" providerId="LiveId" clId="{570A8629-3EC9-431B-B44E-A3551B63F79F}" dt="2023-04-21T14:07:59.761" v="6458" actId="1076"/>
          <ac:spMkLst>
            <pc:docMk/>
            <pc:sldMk cId="2796293958" sldId="303"/>
            <ac:spMk id="6" creationId="{9A202838-BCE4-4F48-92F0-48DEA829AB3A}"/>
          </ac:spMkLst>
        </pc:spChg>
        <pc:spChg chg="mod">
          <ac:chgData name="Rong Zhang" userId="086ed38c1a3e6caf" providerId="LiveId" clId="{570A8629-3EC9-431B-B44E-A3551B63F79F}" dt="2023-04-21T14:07:59.761" v="6458" actId="1076"/>
          <ac:spMkLst>
            <pc:docMk/>
            <pc:sldMk cId="2796293958" sldId="303"/>
            <ac:spMk id="10" creationId="{CDBB7AE5-8F34-4941-850D-0E2138EEC6F6}"/>
          </ac:spMkLst>
        </pc:spChg>
        <pc:spChg chg="mod">
          <ac:chgData name="Rong Zhang" userId="086ed38c1a3e6caf" providerId="LiveId" clId="{570A8629-3EC9-431B-B44E-A3551B63F79F}" dt="2023-04-21T14:07:59.761" v="6458" actId="1076"/>
          <ac:spMkLst>
            <pc:docMk/>
            <pc:sldMk cId="2796293958" sldId="303"/>
            <ac:spMk id="11" creationId="{F4CA9384-06AA-4D85-B57C-FA3B6D41FA42}"/>
          </ac:spMkLst>
        </pc:spChg>
        <pc:spChg chg="mod">
          <ac:chgData name="Rong Zhang" userId="086ed38c1a3e6caf" providerId="LiveId" clId="{570A8629-3EC9-431B-B44E-A3551B63F79F}" dt="2023-04-21T14:07:59.761" v="6458" actId="1076"/>
          <ac:spMkLst>
            <pc:docMk/>
            <pc:sldMk cId="2796293958" sldId="303"/>
            <ac:spMk id="12" creationId="{98F66889-CD35-41FF-8B2B-4AB6ED3F2DF8}"/>
          </ac:spMkLst>
        </pc:spChg>
        <pc:spChg chg="mod">
          <ac:chgData name="Rong Zhang" userId="086ed38c1a3e6caf" providerId="LiveId" clId="{570A8629-3EC9-431B-B44E-A3551B63F79F}" dt="2023-04-21T14:08:03.872" v="6459" actId="1076"/>
          <ac:spMkLst>
            <pc:docMk/>
            <pc:sldMk cId="2796293958" sldId="303"/>
            <ac:spMk id="13" creationId="{33D28225-5153-42CF-9112-C5E15B11C5E0}"/>
          </ac:spMkLst>
        </pc:spChg>
        <pc:spChg chg="mod">
          <ac:chgData name="Rong Zhang" userId="086ed38c1a3e6caf" providerId="LiveId" clId="{570A8629-3EC9-431B-B44E-A3551B63F79F}" dt="2023-04-21T14:07:59.761" v="6458" actId="1076"/>
          <ac:spMkLst>
            <pc:docMk/>
            <pc:sldMk cId="2796293958" sldId="303"/>
            <ac:spMk id="14" creationId="{6107B7D2-2EF3-49D6-8DE9-6DAAA8D4891E}"/>
          </ac:spMkLst>
        </pc:spChg>
        <pc:spChg chg="mod">
          <ac:chgData name="Rong Zhang" userId="086ed38c1a3e6caf" providerId="LiveId" clId="{570A8629-3EC9-431B-B44E-A3551B63F79F}" dt="2023-04-21T14:08:50.607" v="6472" actId="1076"/>
          <ac:spMkLst>
            <pc:docMk/>
            <pc:sldMk cId="2796293958" sldId="303"/>
            <ac:spMk id="17" creationId="{5C1C988B-5305-49D5-B526-47A97DD07FD8}"/>
          </ac:spMkLst>
        </pc:spChg>
        <pc:spChg chg="mod">
          <ac:chgData name="Rong Zhang" userId="086ed38c1a3e6caf" providerId="LiveId" clId="{570A8629-3EC9-431B-B44E-A3551B63F79F}" dt="2023-04-21T14:07:59.761" v="6458" actId="1076"/>
          <ac:spMkLst>
            <pc:docMk/>
            <pc:sldMk cId="2796293958" sldId="303"/>
            <ac:spMk id="21" creationId="{05F73B76-E6FF-424E-B9EF-DD3C49B6F4A0}"/>
          </ac:spMkLst>
        </pc:spChg>
        <pc:spChg chg="add mod">
          <ac:chgData name="Rong Zhang" userId="086ed38c1a3e6caf" providerId="LiveId" clId="{570A8629-3EC9-431B-B44E-A3551B63F79F}" dt="2023-04-21T14:09:30.431" v="6476" actId="14100"/>
          <ac:spMkLst>
            <pc:docMk/>
            <pc:sldMk cId="2796293958" sldId="303"/>
            <ac:spMk id="25" creationId="{CB887C09-C2DB-4833-90AF-893E38B6AB7E}"/>
          </ac:spMkLst>
        </pc:spChg>
        <pc:spChg chg="mod">
          <ac:chgData name="Rong Zhang" userId="086ed38c1a3e6caf" providerId="LiveId" clId="{570A8629-3EC9-431B-B44E-A3551B63F79F}" dt="2023-04-21T14:07:59.761" v="6458" actId="1076"/>
          <ac:spMkLst>
            <pc:docMk/>
            <pc:sldMk cId="2796293958" sldId="303"/>
            <ac:spMk id="26" creationId="{15A521ED-CA55-4C79-86D9-A378F68FCB09}"/>
          </ac:spMkLst>
        </pc:spChg>
        <pc:spChg chg="add mod">
          <ac:chgData name="Rong Zhang" userId="086ed38c1a3e6caf" providerId="LiveId" clId="{570A8629-3EC9-431B-B44E-A3551B63F79F}" dt="2023-04-21T14:09:35.409" v="6478" actId="1076"/>
          <ac:spMkLst>
            <pc:docMk/>
            <pc:sldMk cId="2796293958" sldId="303"/>
            <ac:spMk id="27" creationId="{E5BFD934-6741-4286-9779-EC7A7428DA56}"/>
          </ac:spMkLst>
        </pc:spChg>
        <pc:spChg chg="add mod">
          <ac:chgData name="Rong Zhang" userId="086ed38c1a3e6caf" providerId="LiveId" clId="{570A8629-3EC9-431B-B44E-A3551B63F79F}" dt="2023-04-24T12:56:51.437" v="8679" actId="20577"/>
          <ac:spMkLst>
            <pc:docMk/>
            <pc:sldMk cId="2796293958" sldId="303"/>
            <ac:spMk id="28" creationId="{0ECDE2C1-AA44-4EE8-877E-E1DB50C57F9E}"/>
          </ac:spMkLst>
        </pc:spChg>
        <pc:spChg chg="add mod">
          <ac:chgData name="Rong Zhang" userId="086ed38c1a3e6caf" providerId="LiveId" clId="{570A8629-3EC9-431B-B44E-A3551B63F79F}" dt="2023-04-25T03:37:29.570" v="9587"/>
          <ac:spMkLst>
            <pc:docMk/>
            <pc:sldMk cId="2796293958" sldId="303"/>
            <ac:spMk id="30" creationId="{D915D369-AF84-4BD8-96D4-E308E30D98B3}"/>
          </ac:spMkLst>
        </pc:spChg>
        <pc:cxnChg chg="mod">
          <ac:chgData name="Rong Zhang" userId="086ed38c1a3e6caf" providerId="LiveId" clId="{570A8629-3EC9-431B-B44E-A3551B63F79F}" dt="2023-04-21T14:07:59.761" v="6458" actId="1076"/>
          <ac:cxnSpMkLst>
            <pc:docMk/>
            <pc:sldMk cId="2796293958" sldId="303"/>
            <ac:cxnSpMk id="7" creationId="{6DA6D7ED-5499-4121-A00A-9037BBEA9658}"/>
          </ac:cxnSpMkLst>
        </pc:cxnChg>
        <pc:cxnChg chg="mod">
          <ac:chgData name="Rong Zhang" userId="086ed38c1a3e6caf" providerId="LiveId" clId="{570A8629-3EC9-431B-B44E-A3551B63F79F}" dt="2023-04-21T14:07:59.761" v="6458" actId="1076"/>
          <ac:cxnSpMkLst>
            <pc:docMk/>
            <pc:sldMk cId="2796293958" sldId="303"/>
            <ac:cxnSpMk id="8" creationId="{0EF24FB2-CF0D-4846-A225-0958B30A1328}"/>
          </ac:cxnSpMkLst>
        </pc:cxnChg>
        <pc:cxnChg chg="mod">
          <ac:chgData name="Rong Zhang" userId="086ed38c1a3e6caf" providerId="LiveId" clId="{570A8629-3EC9-431B-B44E-A3551B63F79F}" dt="2023-04-21T14:07:59.761" v="6458" actId="1076"/>
          <ac:cxnSpMkLst>
            <pc:docMk/>
            <pc:sldMk cId="2796293958" sldId="303"/>
            <ac:cxnSpMk id="9" creationId="{184D7BB2-9FFE-4603-ACAD-127C98755884}"/>
          </ac:cxnSpMkLst>
        </pc:cxnChg>
        <pc:cxnChg chg="mod">
          <ac:chgData name="Rong Zhang" userId="086ed38c1a3e6caf" providerId="LiveId" clId="{570A8629-3EC9-431B-B44E-A3551B63F79F}" dt="2023-04-21T14:08:03.872" v="6459" actId="1076"/>
          <ac:cxnSpMkLst>
            <pc:docMk/>
            <pc:sldMk cId="2796293958" sldId="303"/>
            <ac:cxnSpMk id="16" creationId="{2785856D-1050-493E-932B-9B9009690710}"/>
          </ac:cxnSpMkLst>
        </pc:cxnChg>
        <pc:cxnChg chg="mod">
          <ac:chgData name="Rong Zhang" userId="086ed38c1a3e6caf" providerId="LiveId" clId="{570A8629-3EC9-431B-B44E-A3551B63F79F}" dt="2023-04-21T14:08:50.607" v="6472" actId="1076"/>
          <ac:cxnSpMkLst>
            <pc:docMk/>
            <pc:sldMk cId="2796293958" sldId="303"/>
            <ac:cxnSpMk id="19" creationId="{3987E8CE-4FC0-488D-A928-232FA4487DFE}"/>
          </ac:cxnSpMkLst>
        </pc:cxnChg>
        <pc:cxnChg chg="mod">
          <ac:chgData name="Rong Zhang" userId="086ed38c1a3e6caf" providerId="LiveId" clId="{570A8629-3EC9-431B-B44E-A3551B63F79F}" dt="2023-04-21T14:07:59.761" v="6458" actId="1076"/>
          <ac:cxnSpMkLst>
            <pc:docMk/>
            <pc:sldMk cId="2796293958" sldId="303"/>
            <ac:cxnSpMk id="22" creationId="{B7EB6B88-5999-4E44-B6E1-4070D0C85F29}"/>
          </ac:cxnSpMkLst>
        </pc:cxnChg>
        <pc:cxnChg chg="add mod">
          <ac:chgData name="Rong Zhang" userId="086ed38c1a3e6caf" providerId="LiveId" clId="{570A8629-3EC9-431B-B44E-A3551B63F79F}" dt="2023-04-21T14:09:51.058" v="6481" actId="1582"/>
          <ac:cxnSpMkLst>
            <pc:docMk/>
            <pc:sldMk cId="2796293958" sldId="303"/>
            <ac:cxnSpMk id="23" creationId="{B7C68BAB-3025-4A2F-AE76-D2AF5C971701}"/>
          </ac:cxnSpMkLst>
        </pc:cxnChg>
        <pc:cxnChg chg="mod">
          <ac:chgData name="Rong Zhang" userId="086ed38c1a3e6caf" providerId="LiveId" clId="{570A8629-3EC9-431B-B44E-A3551B63F79F}" dt="2023-04-21T14:07:59.761" v="6458" actId="1076"/>
          <ac:cxnSpMkLst>
            <pc:docMk/>
            <pc:sldMk cId="2796293958" sldId="303"/>
            <ac:cxnSpMk id="24" creationId="{9E51C107-E25E-4CAE-A97F-417585A27BAD}"/>
          </ac:cxnSpMkLst>
        </pc:cxnChg>
        <pc:cxnChg chg="add mod">
          <ac:chgData name="Rong Zhang" userId="086ed38c1a3e6caf" providerId="LiveId" clId="{570A8629-3EC9-431B-B44E-A3551B63F79F}" dt="2023-04-21T14:10:02.002" v="6484" actId="1582"/>
          <ac:cxnSpMkLst>
            <pc:docMk/>
            <pc:sldMk cId="2796293958" sldId="303"/>
            <ac:cxnSpMk id="29" creationId="{68ECBB57-C598-4B24-A1BC-55967488D0A7}"/>
          </ac:cxnSpMkLst>
        </pc:cxnChg>
        <pc:cxnChg chg="add mod">
          <ac:chgData name="Rong Zhang" userId="086ed38c1a3e6caf" providerId="LiveId" clId="{570A8629-3EC9-431B-B44E-A3551B63F79F}" dt="2023-04-21T14:10:15.957" v="6487" actId="1582"/>
          <ac:cxnSpMkLst>
            <pc:docMk/>
            <pc:sldMk cId="2796293958" sldId="303"/>
            <ac:cxnSpMk id="31" creationId="{20FB7B5F-9737-4BD3-95B0-8E51662EBDDC}"/>
          </ac:cxnSpMkLst>
        </pc:cxnChg>
        <pc:cxnChg chg="add mod">
          <ac:chgData name="Rong Zhang" userId="086ed38c1a3e6caf" providerId="LiveId" clId="{570A8629-3EC9-431B-B44E-A3551B63F79F}" dt="2023-04-21T14:10:25.038" v="6491" actId="1582"/>
          <ac:cxnSpMkLst>
            <pc:docMk/>
            <pc:sldMk cId="2796293958" sldId="303"/>
            <ac:cxnSpMk id="33" creationId="{1DEBAB17-2F84-4A52-9010-A7D779BE14F5}"/>
          </ac:cxnSpMkLst>
        </pc:cxnChg>
      </pc:sldChg>
      <pc:sldChg chg="addSp delSp modSp new mod">
        <pc:chgData name="Rong Zhang" userId="086ed38c1a3e6caf" providerId="LiveId" clId="{570A8629-3EC9-431B-B44E-A3551B63F79F}" dt="2023-04-25T03:37:30.913" v="9588"/>
        <pc:sldMkLst>
          <pc:docMk/>
          <pc:sldMk cId="454237341" sldId="304"/>
        </pc:sldMkLst>
        <pc:spChg chg="mod">
          <ac:chgData name="Rong Zhang" userId="086ed38c1a3e6caf" providerId="LiveId" clId="{570A8629-3EC9-431B-B44E-A3551B63F79F}" dt="2023-04-24T12:28:31.662" v="8265" actId="20577"/>
          <ac:spMkLst>
            <pc:docMk/>
            <pc:sldMk cId="454237341" sldId="304"/>
            <ac:spMk id="2" creationId="{6CB12F4B-180D-43EF-BEA8-4F584F6F4FA4}"/>
          </ac:spMkLst>
        </pc:spChg>
        <pc:spChg chg="mod">
          <ac:chgData name="Rong Zhang" userId="086ed38c1a3e6caf" providerId="LiveId" clId="{570A8629-3EC9-431B-B44E-A3551B63F79F}" dt="2023-04-22T12:24:12.400" v="6969" actId="20577"/>
          <ac:spMkLst>
            <pc:docMk/>
            <pc:sldMk cId="454237341" sldId="304"/>
            <ac:spMk id="3" creationId="{B0CA258F-3A18-407F-B352-ED46B00441DA}"/>
          </ac:spMkLst>
        </pc:spChg>
        <pc:spChg chg="add mod">
          <ac:chgData name="Rong Zhang" userId="086ed38c1a3e6caf" providerId="LiveId" clId="{570A8629-3EC9-431B-B44E-A3551B63F79F}" dt="2023-04-21T15:38:33.570" v="6515"/>
          <ac:spMkLst>
            <pc:docMk/>
            <pc:sldMk cId="454237341" sldId="304"/>
            <ac:spMk id="5" creationId="{6FE927CE-3688-4537-9BAC-0B579AE6D8DA}"/>
          </ac:spMkLst>
        </pc:spChg>
        <pc:spChg chg="add mod">
          <ac:chgData name="Rong Zhang" userId="086ed38c1a3e6caf" providerId="LiveId" clId="{570A8629-3EC9-431B-B44E-A3551B63F79F}" dt="2023-04-21T15:38:33.570" v="6515"/>
          <ac:spMkLst>
            <pc:docMk/>
            <pc:sldMk cId="454237341" sldId="304"/>
            <ac:spMk id="6" creationId="{2C7CC3A9-4C08-43DF-A57A-CC98A02A81F2}"/>
          </ac:spMkLst>
        </pc:spChg>
        <pc:spChg chg="add mod">
          <ac:chgData name="Rong Zhang" userId="086ed38c1a3e6caf" providerId="LiveId" clId="{570A8629-3EC9-431B-B44E-A3551B63F79F}" dt="2023-04-21T15:38:33.570" v="6515"/>
          <ac:spMkLst>
            <pc:docMk/>
            <pc:sldMk cId="454237341" sldId="304"/>
            <ac:spMk id="10" creationId="{4CA922D2-6666-49CB-99DE-2C2A5EC3D31B}"/>
          </ac:spMkLst>
        </pc:spChg>
        <pc:spChg chg="add mod">
          <ac:chgData name="Rong Zhang" userId="086ed38c1a3e6caf" providerId="LiveId" clId="{570A8629-3EC9-431B-B44E-A3551B63F79F}" dt="2023-04-21T15:38:33.570" v="6515"/>
          <ac:spMkLst>
            <pc:docMk/>
            <pc:sldMk cId="454237341" sldId="304"/>
            <ac:spMk id="11" creationId="{6C401AF6-BB2B-4CF5-A7B8-5BAE00CB0A0F}"/>
          </ac:spMkLst>
        </pc:spChg>
        <pc:spChg chg="add mod">
          <ac:chgData name="Rong Zhang" userId="086ed38c1a3e6caf" providerId="LiveId" clId="{570A8629-3EC9-431B-B44E-A3551B63F79F}" dt="2023-04-21T15:38:33.570" v="6515"/>
          <ac:spMkLst>
            <pc:docMk/>
            <pc:sldMk cId="454237341" sldId="304"/>
            <ac:spMk id="12" creationId="{1AFBA342-0B1D-4C47-82E6-5BB8B29251C5}"/>
          </ac:spMkLst>
        </pc:spChg>
        <pc:spChg chg="add mod">
          <ac:chgData name="Rong Zhang" userId="086ed38c1a3e6caf" providerId="LiveId" clId="{570A8629-3EC9-431B-B44E-A3551B63F79F}" dt="2023-04-21T15:38:33.570" v="6515"/>
          <ac:spMkLst>
            <pc:docMk/>
            <pc:sldMk cId="454237341" sldId="304"/>
            <ac:spMk id="13" creationId="{069B7FEF-9614-4651-A673-7163E3B70EA0}"/>
          </ac:spMkLst>
        </pc:spChg>
        <pc:spChg chg="add del mod">
          <ac:chgData name="Rong Zhang" userId="086ed38c1a3e6caf" providerId="LiveId" clId="{570A8629-3EC9-431B-B44E-A3551B63F79F}" dt="2023-04-21T15:39:31.581" v="6522" actId="478"/>
          <ac:spMkLst>
            <pc:docMk/>
            <pc:sldMk cId="454237341" sldId="304"/>
            <ac:spMk id="14" creationId="{A1E434B2-4CC8-4BE8-8148-EC4E8080562F}"/>
          </ac:spMkLst>
        </pc:spChg>
        <pc:spChg chg="add del mod">
          <ac:chgData name="Rong Zhang" userId="086ed38c1a3e6caf" providerId="LiveId" clId="{570A8629-3EC9-431B-B44E-A3551B63F79F}" dt="2023-04-21T15:39:24.940" v="6518" actId="478"/>
          <ac:spMkLst>
            <pc:docMk/>
            <pc:sldMk cId="454237341" sldId="304"/>
            <ac:spMk id="16" creationId="{243CC7E4-ACB7-4460-AC1A-D478021FBBC9}"/>
          </ac:spMkLst>
        </pc:spChg>
        <pc:spChg chg="add mod">
          <ac:chgData name="Rong Zhang" userId="086ed38c1a3e6caf" providerId="LiveId" clId="{570A8629-3EC9-431B-B44E-A3551B63F79F}" dt="2023-04-21T15:39:41.844" v="6526" actId="20577"/>
          <ac:spMkLst>
            <pc:docMk/>
            <pc:sldMk cId="454237341" sldId="304"/>
            <ac:spMk id="18" creationId="{D2BB5371-BF6D-4C93-928E-6081C6914E9F}"/>
          </ac:spMkLst>
        </pc:spChg>
        <pc:spChg chg="add del mod">
          <ac:chgData name="Rong Zhang" userId="086ed38c1a3e6caf" providerId="LiveId" clId="{570A8629-3EC9-431B-B44E-A3551B63F79F}" dt="2023-04-21T15:40:21.973" v="6532" actId="478"/>
          <ac:spMkLst>
            <pc:docMk/>
            <pc:sldMk cId="454237341" sldId="304"/>
            <ac:spMk id="21" creationId="{8162ABB9-6CD5-4FE3-B1F7-F5203B51EE93}"/>
          </ac:spMkLst>
        </pc:spChg>
        <pc:spChg chg="add del mod">
          <ac:chgData name="Rong Zhang" userId="086ed38c1a3e6caf" providerId="LiveId" clId="{570A8629-3EC9-431B-B44E-A3551B63F79F}" dt="2023-04-21T15:39:24.940" v="6518" actId="478"/>
          <ac:spMkLst>
            <pc:docMk/>
            <pc:sldMk cId="454237341" sldId="304"/>
            <ac:spMk id="22" creationId="{D3270B11-B26F-4DBA-90F8-261678983319}"/>
          </ac:spMkLst>
        </pc:spChg>
        <pc:spChg chg="add mod">
          <ac:chgData name="Rong Zhang" userId="086ed38c1a3e6caf" providerId="LiveId" clId="{570A8629-3EC9-431B-B44E-A3551B63F79F}" dt="2023-04-24T12:57:00.163" v="8683" actId="20577"/>
          <ac:spMkLst>
            <pc:docMk/>
            <pc:sldMk cId="454237341" sldId="304"/>
            <ac:spMk id="23" creationId="{A78E55D7-ECA3-4368-9940-96798F204C80}"/>
          </ac:spMkLst>
        </pc:spChg>
        <pc:spChg chg="add del mod">
          <ac:chgData name="Rong Zhang" userId="086ed38c1a3e6caf" providerId="LiveId" clId="{570A8629-3EC9-431B-B44E-A3551B63F79F}" dt="2023-04-21T15:39:24.940" v="6518" actId="478"/>
          <ac:spMkLst>
            <pc:docMk/>
            <pc:sldMk cId="454237341" sldId="304"/>
            <ac:spMk id="23" creationId="{D432217C-CABB-470B-9BF4-485CF84FD743}"/>
          </ac:spMkLst>
        </pc:spChg>
        <pc:spChg chg="add mod">
          <ac:chgData name="Rong Zhang" userId="086ed38c1a3e6caf" providerId="LiveId" clId="{570A8629-3EC9-431B-B44E-A3551B63F79F}" dt="2023-04-25T03:37:30.913" v="9588"/>
          <ac:spMkLst>
            <pc:docMk/>
            <pc:sldMk cId="454237341" sldId="304"/>
            <ac:spMk id="24" creationId="{AD09F03A-6855-4327-975E-90039AF77118}"/>
          </ac:spMkLst>
        </pc:spChg>
        <pc:spChg chg="add mod">
          <ac:chgData name="Rong Zhang" userId="086ed38c1a3e6caf" providerId="LiveId" clId="{570A8629-3EC9-431B-B44E-A3551B63F79F}" dt="2023-04-21T15:39:52.172" v="6528" actId="1076"/>
          <ac:spMkLst>
            <pc:docMk/>
            <pc:sldMk cId="454237341" sldId="304"/>
            <ac:spMk id="29" creationId="{9A10A709-8F2A-4435-B41C-7C48A88FEC74}"/>
          </ac:spMkLst>
        </pc:spChg>
        <pc:spChg chg="add mod">
          <ac:chgData name="Rong Zhang" userId="086ed38c1a3e6caf" providerId="LiveId" clId="{570A8629-3EC9-431B-B44E-A3551B63F79F}" dt="2023-04-21T15:40:38.925" v="6534" actId="1076"/>
          <ac:spMkLst>
            <pc:docMk/>
            <pc:sldMk cId="454237341" sldId="304"/>
            <ac:spMk id="32" creationId="{6160FA59-1ED6-4032-97B1-6212F5E2E92F}"/>
          </ac:spMkLst>
        </pc:spChg>
        <pc:spChg chg="add mod">
          <ac:chgData name="Rong Zhang" userId="086ed38c1a3e6caf" providerId="LiveId" clId="{570A8629-3EC9-431B-B44E-A3551B63F79F}" dt="2023-04-21T15:42:42.022" v="6563" actId="20577"/>
          <ac:spMkLst>
            <pc:docMk/>
            <pc:sldMk cId="454237341" sldId="304"/>
            <ac:spMk id="37" creationId="{CE162222-3849-4073-9457-7FBE2945B462}"/>
          </ac:spMkLst>
        </pc:spChg>
        <pc:cxnChg chg="add mod">
          <ac:chgData name="Rong Zhang" userId="086ed38c1a3e6caf" providerId="LiveId" clId="{570A8629-3EC9-431B-B44E-A3551B63F79F}" dt="2023-04-21T15:38:33.570" v="6515"/>
          <ac:cxnSpMkLst>
            <pc:docMk/>
            <pc:sldMk cId="454237341" sldId="304"/>
            <ac:cxnSpMk id="7" creationId="{9BAB79C8-2B7B-4228-A416-6E936ED63857}"/>
          </ac:cxnSpMkLst>
        </pc:cxnChg>
        <pc:cxnChg chg="add mod">
          <ac:chgData name="Rong Zhang" userId="086ed38c1a3e6caf" providerId="LiveId" clId="{570A8629-3EC9-431B-B44E-A3551B63F79F}" dt="2023-04-21T15:38:33.570" v="6515"/>
          <ac:cxnSpMkLst>
            <pc:docMk/>
            <pc:sldMk cId="454237341" sldId="304"/>
            <ac:cxnSpMk id="8" creationId="{B1096015-AEFB-4B90-A78C-4ADE8306231C}"/>
          </ac:cxnSpMkLst>
        </pc:cxnChg>
        <pc:cxnChg chg="add mod">
          <ac:chgData name="Rong Zhang" userId="086ed38c1a3e6caf" providerId="LiveId" clId="{570A8629-3EC9-431B-B44E-A3551B63F79F}" dt="2023-04-21T15:38:33.570" v="6515"/>
          <ac:cxnSpMkLst>
            <pc:docMk/>
            <pc:sldMk cId="454237341" sldId="304"/>
            <ac:cxnSpMk id="9" creationId="{5B6B68F3-71B5-420C-A573-ECCD6D438371}"/>
          </ac:cxnSpMkLst>
        </pc:cxnChg>
        <pc:cxnChg chg="add mod">
          <ac:chgData name="Rong Zhang" userId="086ed38c1a3e6caf" providerId="LiveId" clId="{570A8629-3EC9-431B-B44E-A3551B63F79F}" dt="2023-04-21T15:39:57.523" v="6530" actId="14100"/>
          <ac:cxnSpMkLst>
            <pc:docMk/>
            <pc:sldMk cId="454237341" sldId="304"/>
            <ac:cxnSpMk id="15" creationId="{A87DEC35-E21C-4C9C-A23C-720189B0DC3D}"/>
          </ac:cxnSpMkLst>
        </pc:cxnChg>
        <pc:cxnChg chg="add del mod">
          <ac:chgData name="Rong Zhang" userId="086ed38c1a3e6caf" providerId="LiveId" clId="{570A8629-3EC9-431B-B44E-A3551B63F79F}" dt="2023-04-21T15:39:28.967" v="6521" actId="478"/>
          <ac:cxnSpMkLst>
            <pc:docMk/>
            <pc:sldMk cId="454237341" sldId="304"/>
            <ac:cxnSpMk id="17" creationId="{6CA6BA41-33E2-494B-9CC9-9EBE741A2258}"/>
          </ac:cxnSpMkLst>
        </pc:cxnChg>
        <pc:cxnChg chg="add mod">
          <ac:chgData name="Rong Zhang" userId="086ed38c1a3e6caf" providerId="LiveId" clId="{570A8629-3EC9-431B-B44E-A3551B63F79F}" dt="2023-04-21T15:39:55.851" v="6529" actId="14100"/>
          <ac:cxnSpMkLst>
            <pc:docMk/>
            <pc:sldMk cId="454237341" sldId="304"/>
            <ac:cxnSpMk id="19" creationId="{129ABB7B-9D6F-4446-ADFE-00C67B02BC8A}"/>
          </ac:cxnSpMkLst>
        </pc:cxnChg>
        <pc:cxnChg chg="add del mod">
          <ac:chgData name="Rong Zhang" userId="086ed38c1a3e6caf" providerId="LiveId" clId="{570A8629-3EC9-431B-B44E-A3551B63F79F}" dt="2023-04-21T15:40:20.871" v="6531" actId="478"/>
          <ac:cxnSpMkLst>
            <pc:docMk/>
            <pc:sldMk cId="454237341" sldId="304"/>
            <ac:cxnSpMk id="20" creationId="{27F86854-A4AA-4405-97A3-6B8454017CED}"/>
          </ac:cxnSpMkLst>
        </pc:cxnChg>
        <pc:cxnChg chg="add del mod">
          <ac:chgData name="Rong Zhang" userId="086ed38c1a3e6caf" providerId="LiveId" clId="{570A8629-3EC9-431B-B44E-A3551B63F79F}" dt="2023-04-21T15:39:26.856" v="6520" actId="478"/>
          <ac:cxnSpMkLst>
            <pc:docMk/>
            <pc:sldMk cId="454237341" sldId="304"/>
            <ac:cxnSpMk id="24" creationId="{8E7107CA-4423-42E1-BBD1-3BE5257794BC}"/>
          </ac:cxnSpMkLst>
        </pc:cxnChg>
        <pc:cxnChg chg="add del mod">
          <ac:chgData name="Rong Zhang" userId="086ed38c1a3e6caf" providerId="LiveId" clId="{570A8629-3EC9-431B-B44E-A3551B63F79F}" dt="2023-04-21T15:39:26.004" v="6519" actId="478"/>
          <ac:cxnSpMkLst>
            <pc:docMk/>
            <pc:sldMk cId="454237341" sldId="304"/>
            <ac:cxnSpMk id="25" creationId="{70C37759-2500-4E19-AF79-FDDC198F7BB4}"/>
          </ac:cxnSpMkLst>
        </pc:cxnChg>
        <pc:cxnChg chg="add del mod">
          <ac:chgData name="Rong Zhang" userId="086ed38c1a3e6caf" providerId="LiveId" clId="{570A8629-3EC9-431B-B44E-A3551B63F79F}" dt="2023-04-21T15:39:24.940" v="6518" actId="478"/>
          <ac:cxnSpMkLst>
            <pc:docMk/>
            <pc:sldMk cId="454237341" sldId="304"/>
            <ac:cxnSpMk id="26" creationId="{5E9BC150-8465-42A9-A5A8-EAFF1E711AE4}"/>
          </ac:cxnSpMkLst>
        </pc:cxnChg>
        <pc:cxnChg chg="add del mod">
          <ac:chgData name="Rong Zhang" userId="086ed38c1a3e6caf" providerId="LiveId" clId="{570A8629-3EC9-431B-B44E-A3551B63F79F}" dt="2023-04-21T15:39:24.940" v="6518" actId="478"/>
          <ac:cxnSpMkLst>
            <pc:docMk/>
            <pc:sldMk cId="454237341" sldId="304"/>
            <ac:cxnSpMk id="27" creationId="{D17D0856-53D2-40BF-904B-3ADEB8313C62}"/>
          </ac:cxnSpMkLst>
        </pc:cxnChg>
        <pc:cxnChg chg="add mod">
          <ac:chgData name="Rong Zhang" userId="086ed38c1a3e6caf" providerId="LiveId" clId="{570A8629-3EC9-431B-B44E-A3551B63F79F}" dt="2023-04-21T15:41:18.579" v="6537" actId="1582"/>
          <ac:cxnSpMkLst>
            <pc:docMk/>
            <pc:sldMk cId="454237341" sldId="304"/>
            <ac:cxnSpMk id="34" creationId="{2D118705-6F55-4D28-AA21-3CF3ED0E66F1}"/>
          </ac:cxnSpMkLst>
        </pc:cxnChg>
        <pc:cxnChg chg="add mod">
          <ac:chgData name="Rong Zhang" userId="086ed38c1a3e6caf" providerId="LiveId" clId="{570A8629-3EC9-431B-B44E-A3551B63F79F}" dt="2023-04-21T15:41:27.165" v="6540" actId="1582"/>
          <ac:cxnSpMkLst>
            <pc:docMk/>
            <pc:sldMk cId="454237341" sldId="304"/>
            <ac:cxnSpMk id="36" creationId="{FFDC658F-CF24-4A25-AC1E-A0D73C495C09}"/>
          </ac:cxnSpMkLst>
        </pc:cxnChg>
        <pc:cxnChg chg="add mod">
          <ac:chgData name="Rong Zhang" userId="086ed38c1a3e6caf" providerId="LiveId" clId="{570A8629-3EC9-431B-B44E-A3551B63F79F}" dt="2023-04-21T15:42:42.022" v="6563" actId="20577"/>
          <ac:cxnSpMkLst>
            <pc:docMk/>
            <pc:sldMk cId="454237341" sldId="304"/>
            <ac:cxnSpMk id="39" creationId="{59F41AFE-F006-4114-A96C-7B7B4F7A396D}"/>
          </ac:cxnSpMkLst>
        </pc:cxnChg>
      </pc:sldChg>
      <pc:sldChg chg="addSp delSp modSp new mod">
        <pc:chgData name="Rong Zhang" userId="086ed38c1a3e6caf" providerId="LiveId" clId="{570A8629-3EC9-431B-B44E-A3551B63F79F}" dt="2023-04-25T03:37:32.040" v="9589"/>
        <pc:sldMkLst>
          <pc:docMk/>
          <pc:sldMk cId="146116512" sldId="305"/>
        </pc:sldMkLst>
        <pc:spChg chg="mod">
          <ac:chgData name="Rong Zhang" userId="086ed38c1a3e6caf" providerId="LiveId" clId="{570A8629-3EC9-431B-B44E-A3551B63F79F}" dt="2023-04-24T12:28:37.527" v="8272" actId="20577"/>
          <ac:spMkLst>
            <pc:docMk/>
            <pc:sldMk cId="146116512" sldId="305"/>
            <ac:spMk id="2" creationId="{A3DEBCD0-2790-4C5C-A668-FDB389F1951F}"/>
          </ac:spMkLst>
        </pc:spChg>
        <pc:spChg chg="mod">
          <ac:chgData name="Rong Zhang" userId="086ed38c1a3e6caf" providerId="LiveId" clId="{570A8629-3EC9-431B-B44E-A3551B63F79F}" dt="2023-04-22T12:24:18.482" v="6976" actId="20577"/>
          <ac:spMkLst>
            <pc:docMk/>
            <pc:sldMk cId="146116512" sldId="305"/>
            <ac:spMk id="3" creationId="{8183B268-33C0-4ED7-B112-FB9536F1754D}"/>
          </ac:spMkLst>
        </pc:spChg>
        <pc:spChg chg="add mod">
          <ac:chgData name="Rong Zhang" userId="086ed38c1a3e6caf" providerId="LiveId" clId="{570A8629-3EC9-431B-B44E-A3551B63F79F}" dt="2023-04-22T09:42:52.626" v="6626" actId="1076"/>
          <ac:spMkLst>
            <pc:docMk/>
            <pc:sldMk cId="146116512" sldId="305"/>
            <ac:spMk id="5" creationId="{D898AFDD-EBCE-4B08-B29A-0AA9F845A930}"/>
          </ac:spMkLst>
        </pc:spChg>
        <pc:spChg chg="add mod">
          <ac:chgData name="Rong Zhang" userId="086ed38c1a3e6caf" providerId="LiveId" clId="{570A8629-3EC9-431B-B44E-A3551B63F79F}" dt="2023-04-22T09:42:52.626" v="6626" actId="1076"/>
          <ac:spMkLst>
            <pc:docMk/>
            <pc:sldMk cId="146116512" sldId="305"/>
            <ac:spMk id="7" creationId="{4D9AF47B-269F-482A-8827-8CF14E05D930}"/>
          </ac:spMkLst>
        </pc:spChg>
        <pc:spChg chg="add mod">
          <ac:chgData name="Rong Zhang" userId="086ed38c1a3e6caf" providerId="LiveId" clId="{570A8629-3EC9-431B-B44E-A3551B63F79F}" dt="2023-04-22T09:42:52.626" v="6626" actId="1076"/>
          <ac:spMkLst>
            <pc:docMk/>
            <pc:sldMk cId="146116512" sldId="305"/>
            <ac:spMk id="9" creationId="{B905E638-ACCD-409B-AF2C-72E5AB3A4697}"/>
          </ac:spMkLst>
        </pc:spChg>
        <pc:spChg chg="add mod">
          <ac:chgData name="Rong Zhang" userId="086ed38c1a3e6caf" providerId="LiveId" clId="{570A8629-3EC9-431B-B44E-A3551B63F79F}" dt="2023-04-22T09:42:52.626" v="6626" actId="1076"/>
          <ac:spMkLst>
            <pc:docMk/>
            <pc:sldMk cId="146116512" sldId="305"/>
            <ac:spMk id="14" creationId="{5A471AE3-CA9C-4D95-BE14-F8C1002351EC}"/>
          </ac:spMkLst>
        </pc:spChg>
        <pc:spChg chg="add mod">
          <ac:chgData name="Rong Zhang" userId="086ed38c1a3e6caf" providerId="LiveId" clId="{570A8629-3EC9-431B-B44E-A3551B63F79F}" dt="2023-04-22T09:42:52.626" v="6626" actId="1076"/>
          <ac:spMkLst>
            <pc:docMk/>
            <pc:sldMk cId="146116512" sldId="305"/>
            <ac:spMk id="20" creationId="{2BD0AF79-0453-4A6C-A29F-9200B7596D7C}"/>
          </ac:spMkLst>
        </pc:spChg>
        <pc:spChg chg="add mod">
          <ac:chgData name="Rong Zhang" userId="086ed38c1a3e6caf" providerId="LiveId" clId="{570A8629-3EC9-431B-B44E-A3551B63F79F}" dt="2023-04-22T09:42:52.626" v="6626" actId="1076"/>
          <ac:spMkLst>
            <pc:docMk/>
            <pc:sldMk cId="146116512" sldId="305"/>
            <ac:spMk id="22" creationId="{D572B308-3BB5-4952-98C7-67CB66E66F72}"/>
          </ac:spMkLst>
        </pc:spChg>
        <pc:spChg chg="add mod">
          <ac:chgData name="Rong Zhang" userId="086ed38c1a3e6caf" providerId="LiveId" clId="{570A8629-3EC9-431B-B44E-A3551B63F79F}" dt="2023-04-22T09:44:17.065" v="6644" actId="20577"/>
          <ac:spMkLst>
            <pc:docMk/>
            <pc:sldMk cId="146116512" sldId="305"/>
            <ac:spMk id="25" creationId="{83F6737E-8DFB-478B-8074-FCBDB65487A9}"/>
          </ac:spMkLst>
        </pc:spChg>
        <pc:spChg chg="add mod">
          <ac:chgData name="Rong Zhang" userId="086ed38c1a3e6caf" providerId="LiveId" clId="{570A8629-3EC9-431B-B44E-A3551B63F79F}" dt="2023-04-22T09:42:52.626" v="6626" actId="1076"/>
          <ac:spMkLst>
            <pc:docMk/>
            <pc:sldMk cId="146116512" sldId="305"/>
            <ac:spMk id="26" creationId="{1B2C3081-C6C1-452F-9A4D-D86159078BAC}"/>
          </ac:spMkLst>
        </pc:spChg>
        <pc:spChg chg="add mod">
          <ac:chgData name="Rong Zhang" userId="086ed38c1a3e6caf" providerId="LiveId" clId="{570A8629-3EC9-431B-B44E-A3551B63F79F}" dt="2023-04-22T09:42:52.626" v="6626" actId="1076"/>
          <ac:spMkLst>
            <pc:docMk/>
            <pc:sldMk cId="146116512" sldId="305"/>
            <ac:spMk id="27" creationId="{1849C68A-9A28-405E-AB75-E8A27E36E5C7}"/>
          </ac:spMkLst>
        </pc:spChg>
        <pc:spChg chg="add mod">
          <ac:chgData name="Rong Zhang" userId="086ed38c1a3e6caf" providerId="LiveId" clId="{570A8629-3EC9-431B-B44E-A3551B63F79F}" dt="2023-04-22T09:44:21.464" v="6645"/>
          <ac:spMkLst>
            <pc:docMk/>
            <pc:sldMk cId="146116512" sldId="305"/>
            <ac:spMk id="28" creationId="{04BFA52E-96A0-458A-9ABD-6FB22697B2A7}"/>
          </ac:spMkLst>
        </pc:spChg>
        <pc:spChg chg="add mod">
          <ac:chgData name="Rong Zhang" userId="086ed38c1a3e6caf" providerId="LiveId" clId="{570A8629-3EC9-431B-B44E-A3551B63F79F}" dt="2023-04-22T09:42:52.626" v="6626" actId="1076"/>
          <ac:spMkLst>
            <pc:docMk/>
            <pc:sldMk cId="146116512" sldId="305"/>
            <ac:spMk id="29" creationId="{4A00F1FD-D46B-4AB0-BCE2-8B12D0E28114}"/>
          </ac:spMkLst>
        </pc:spChg>
        <pc:spChg chg="add mod">
          <ac:chgData name="Rong Zhang" userId="086ed38c1a3e6caf" providerId="LiveId" clId="{570A8629-3EC9-431B-B44E-A3551B63F79F}" dt="2023-04-22T09:42:52.626" v="6626" actId="1076"/>
          <ac:spMkLst>
            <pc:docMk/>
            <pc:sldMk cId="146116512" sldId="305"/>
            <ac:spMk id="45" creationId="{15E8F77A-75D1-43FE-8EF8-74BFBAD4C4A4}"/>
          </ac:spMkLst>
        </pc:spChg>
        <pc:spChg chg="add mod">
          <ac:chgData name="Rong Zhang" userId="086ed38c1a3e6caf" providerId="LiveId" clId="{570A8629-3EC9-431B-B44E-A3551B63F79F}" dt="2023-04-24T12:57:37.648" v="8729" actId="1076"/>
          <ac:spMkLst>
            <pc:docMk/>
            <pc:sldMk cId="146116512" sldId="305"/>
            <ac:spMk id="48" creationId="{F5A09621-4EF6-436A-AF7E-4471F022BEDA}"/>
          </ac:spMkLst>
        </pc:spChg>
        <pc:spChg chg="add mod">
          <ac:chgData name="Rong Zhang" userId="086ed38c1a3e6caf" providerId="LiveId" clId="{570A8629-3EC9-431B-B44E-A3551B63F79F}" dt="2023-04-22T09:45:05.631" v="6652" actId="1076"/>
          <ac:spMkLst>
            <pc:docMk/>
            <pc:sldMk cId="146116512" sldId="305"/>
            <ac:spMk id="49" creationId="{509D604D-7551-4F22-959A-704D2E8FA1AC}"/>
          </ac:spMkLst>
        </pc:spChg>
        <pc:spChg chg="add mod">
          <ac:chgData name="Rong Zhang" userId="086ed38c1a3e6caf" providerId="LiveId" clId="{570A8629-3EC9-431B-B44E-A3551B63F79F}" dt="2023-04-22T09:45:36.176" v="6659" actId="208"/>
          <ac:spMkLst>
            <pc:docMk/>
            <pc:sldMk cId="146116512" sldId="305"/>
            <ac:spMk id="51" creationId="{3AF7CAE2-5AB9-4693-819D-53059934D335}"/>
          </ac:spMkLst>
        </pc:spChg>
        <pc:spChg chg="add mod">
          <ac:chgData name="Rong Zhang" userId="086ed38c1a3e6caf" providerId="LiveId" clId="{570A8629-3EC9-431B-B44E-A3551B63F79F}" dt="2023-04-25T03:37:32.040" v="9589"/>
          <ac:spMkLst>
            <pc:docMk/>
            <pc:sldMk cId="146116512" sldId="305"/>
            <ac:spMk id="52" creationId="{955741BE-09E4-4574-9388-9015ECEB2B9E}"/>
          </ac:spMkLst>
        </pc:spChg>
        <pc:spChg chg="add mod">
          <ac:chgData name="Rong Zhang" userId="086ed38c1a3e6caf" providerId="LiveId" clId="{570A8629-3EC9-431B-B44E-A3551B63F79F}" dt="2023-04-22T09:47:55.392" v="6676" actId="14100"/>
          <ac:spMkLst>
            <pc:docMk/>
            <pc:sldMk cId="146116512" sldId="305"/>
            <ac:spMk id="56" creationId="{0E550DF8-1CC1-4ED8-B192-5ED58192D3C9}"/>
          </ac:spMkLst>
        </pc:spChg>
        <pc:spChg chg="add mod">
          <ac:chgData name="Rong Zhang" userId="086ed38c1a3e6caf" providerId="LiveId" clId="{570A8629-3EC9-431B-B44E-A3551B63F79F}" dt="2023-04-22T09:47:27.134" v="6675" actId="20577"/>
          <ac:spMkLst>
            <pc:docMk/>
            <pc:sldMk cId="146116512" sldId="305"/>
            <ac:spMk id="64" creationId="{F6E4B1A0-592D-4410-AC19-D80EDB395A42}"/>
          </ac:spMkLst>
        </pc:spChg>
        <pc:spChg chg="add mod">
          <ac:chgData name="Rong Zhang" userId="086ed38c1a3e6caf" providerId="LiveId" clId="{570A8629-3EC9-431B-B44E-A3551B63F79F}" dt="2023-04-22T09:49:47.287" v="6707" actId="1076"/>
          <ac:spMkLst>
            <pc:docMk/>
            <pc:sldMk cId="146116512" sldId="305"/>
            <ac:spMk id="67" creationId="{A6B5F95E-95A5-4E75-9125-DAE7A775E67B}"/>
          </ac:spMkLst>
        </pc:spChg>
        <pc:spChg chg="add mod">
          <ac:chgData name="Rong Zhang" userId="086ed38c1a3e6caf" providerId="LiveId" clId="{570A8629-3EC9-431B-B44E-A3551B63F79F}" dt="2023-04-22T09:49:52.400" v="6708" actId="1076"/>
          <ac:spMkLst>
            <pc:docMk/>
            <pc:sldMk cId="146116512" sldId="305"/>
            <ac:spMk id="70" creationId="{138D7FB7-B3E8-419A-845B-BBDADF800A71}"/>
          </ac:spMkLst>
        </pc:spChg>
        <pc:spChg chg="add mod">
          <ac:chgData name="Rong Zhang" userId="086ed38c1a3e6caf" providerId="LiveId" clId="{570A8629-3EC9-431B-B44E-A3551B63F79F}" dt="2023-04-22T09:50:06.488" v="6710" actId="1076"/>
          <ac:spMkLst>
            <pc:docMk/>
            <pc:sldMk cId="146116512" sldId="305"/>
            <ac:spMk id="75" creationId="{6B9EC120-AF2D-4F98-935B-DF837C50C939}"/>
          </ac:spMkLst>
        </pc:spChg>
        <pc:spChg chg="add mod">
          <ac:chgData name="Rong Zhang" userId="086ed38c1a3e6caf" providerId="LiveId" clId="{570A8629-3EC9-431B-B44E-A3551B63F79F}" dt="2023-04-22T09:51:46.288" v="6727" actId="1076"/>
          <ac:spMkLst>
            <pc:docMk/>
            <pc:sldMk cId="146116512" sldId="305"/>
            <ac:spMk id="87" creationId="{E538D56B-9011-43B0-89B5-65A009DEDA0B}"/>
          </ac:spMkLst>
        </pc:spChg>
        <pc:spChg chg="add mod">
          <ac:chgData name="Rong Zhang" userId="086ed38c1a3e6caf" providerId="LiveId" clId="{570A8629-3EC9-431B-B44E-A3551B63F79F}" dt="2023-04-22T09:51:34.421" v="6725" actId="20577"/>
          <ac:spMkLst>
            <pc:docMk/>
            <pc:sldMk cId="146116512" sldId="305"/>
            <ac:spMk id="90" creationId="{CB1DAC30-1F65-4CFF-BB0C-D231FEDC74B0}"/>
          </ac:spMkLst>
        </pc:spChg>
        <pc:cxnChg chg="add mod">
          <ac:chgData name="Rong Zhang" userId="086ed38c1a3e6caf" providerId="LiveId" clId="{570A8629-3EC9-431B-B44E-A3551B63F79F}" dt="2023-04-22T09:42:52.626" v="6626" actId="1076"/>
          <ac:cxnSpMkLst>
            <pc:docMk/>
            <pc:sldMk cId="146116512" sldId="305"/>
            <ac:cxnSpMk id="6" creationId="{AF8057AF-8DF1-4923-97A9-94464F705B6A}"/>
          </ac:cxnSpMkLst>
        </pc:cxnChg>
        <pc:cxnChg chg="add mod">
          <ac:chgData name="Rong Zhang" userId="086ed38c1a3e6caf" providerId="LiveId" clId="{570A8629-3EC9-431B-B44E-A3551B63F79F}" dt="2023-04-22T09:42:52.626" v="6626" actId="1076"/>
          <ac:cxnSpMkLst>
            <pc:docMk/>
            <pc:sldMk cId="146116512" sldId="305"/>
            <ac:cxnSpMk id="8" creationId="{2EFD4C55-5CBA-41FB-8DC3-29AD9F1245E4}"/>
          </ac:cxnSpMkLst>
        </pc:cxnChg>
        <pc:cxnChg chg="add mod">
          <ac:chgData name="Rong Zhang" userId="086ed38c1a3e6caf" providerId="LiveId" clId="{570A8629-3EC9-431B-B44E-A3551B63F79F}" dt="2023-04-22T09:42:52.626" v="6626" actId="1076"/>
          <ac:cxnSpMkLst>
            <pc:docMk/>
            <pc:sldMk cId="146116512" sldId="305"/>
            <ac:cxnSpMk id="15" creationId="{0D45463E-2BA8-4A16-85D1-98E44D48221D}"/>
          </ac:cxnSpMkLst>
        </pc:cxnChg>
        <pc:cxnChg chg="add mod">
          <ac:chgData name="Rong Zhang" userId="086ed38c1a3e6caf" providerId="LiveId" clId="{570A8629-3EC9-431B-B44E-A3551B63F79F}" dt="2023-04-22T09:42:52.626" v="6626" actId="1076"/>
          <ac:cxnSpMkLst>
            <pc:docMk/>
            <pc:sldMk cId="146116512" sldId="305"/>
            <ac:cxnSpMk id="21" creationId="{C259CEE2-7729-48EE-B12A-31F89BB05760}"/>
          </ac:cxnSpMkLst>
        </pc:cxnChg>
        <pc:cxnChg chg="add mod">
          <ac:chgData name="Rong Zhang" userId="086ed38c1a3e6caf" providerId="LiveId" clId="{570A8629-3EC9-431B-B44E-A3551B63F79F}" dt="2023-04-22T09:42:52.626" v="6626" actId="1076"/>
          <ac:cxnSpMkLst>
            <pc:docMk/>
            <pc:sldMk cId="146116512" sldId="305"/>
            <ac:cxnSpMk id="23" creationId="{CC6E4A76-C8F5-4115-BAFD-4B33EFBC7860}"/>
          </ac:cxnSpMkLst>
        </pc:cxnChg>
        <pc:cxnChg chg="add mod">
          <ac:chgData name="Rong Zhang" userId="086ed38c1a3e6caf" providerId="LiveId" clId="{570A8629-3EC9-431B-B44E-A3551B63F79F}" dt="2023-04-22T09:42:52.626" v="6626" actId="1076"/>
          <ac:cxnSpMkLst>
            <pc:docMk/>
            <pc:sldMk cId="146116512" sldId="305"/>
            <ac:cxnSpMk id="31" creationId="{49DDFF03-E778-43E9-95ED-E3151833A749}"/>
          </ac:cxnSpMkLst>
        </pc:cxnChg>
        <pc:cxnChg chg="add mod">
          <ac:chgData name="Rong Zhang" userId="086ed38c1a3e6caf" providerId="LiveId" clId="{570A8629-3EC9-431B-B44E-A3551B63F79F}" dt="2023-04-22T09:42:52.626" v="6626" actId="1076"/>
          <ac:cxnSpMkLst>
            <pc:docMk/>
            <pc:sldMk cId="146116512" sldId="305"/>
            <ac:cxnSpMk id="33" creationId="{A1E17BE6-20E1-4067-B7CC-2463C320306D}"/>
          </ac:cxnSpMkLst>
        </pc:cxnChg>
        <pc:cxnChg chg="add mod">
          <ac:chgData name="Rong Zhang" userId="086ed38c1a3e6caf" providerId="LiveId" clId="{570A8629-3EC9-431B-B44E-A3551B63F79F}" dt="2023-04-22T09:42:52.626" v="6626" actId="1076"/>
          <ac:cxnSpMkLst>
            <pc:docMk/>
            <pc:sldMk cId="146116512" sldId="305"/>
            <ac:cxnSpMk id="35" creationId="{BFCCCF11-0953-4907-86EA-605F018EF29B}"/>
          </ac:cxnSpMkLst>
        </pc:cxnChg>
        <pc:cxnChg chg="add mod">
          <ac:chgData name="Rong Zhang" userId="086ed38c1a3e6caf" providerId="LiveId" clId="{570A8629-3EC9-431B-B44E-A3551B63F79F}" dt="2023-04-22T09:42:52.626" v="6626" actId="1076"/>
          <ac:cxnSpMkLst>
            <pc:docMk/>
            <pc:sldMk cId="146116512" sldId="305"/>
            <ac:cxnSpMk id="37" creationId="{8ABF62B2-17A9-4DF4-9306-21CC6608EABD}"/>
          </ac:cxnSpMkLst>
        </pc:cxnChg>
        <pc:cxnChg chg="add mod">
          <ac:chgData name="Rong Zhang" userId="086ed38c1a3e6caf" providerId="LiveId" clId="{570A8629-3EC9-431B-B44E-A3551B63F79F}" dt="2023-04-22T09:42:52.626" v="6626" actId="1076"/>
          <ac:cxnSpMkLst>
            <pc:docMk/>
            <pc:sldMk cId="146116512" sldId="305"/>
            <ac:cxnSpMk id="39" creationId="{E6572C82-7F9C-4B33-88F5-FB67E37B2333}"/>
          </ac:cxnSpMkLst>
        </pc:cxnChg>
        <pc:cxnChg chg="add mod">
          <ac:chgData name="Rong Zhang" userId="086ed38c1a3e6caf" providerId="LiveId" clId="{570A8629-3EC9-431B-B44E-A3551B63F79F}" dt="2023-04-22T09:42:52.626" v="6626" actId="1076"/>
          <ac:cxnSpMkLst>
            <pc:docMk/>
            <pc:sldMk cId="146116512" sldId="305"/>
            <ac:cxnSpMk id="41" creationId="{D561CAFB-F3C7-4D53-9328-F563B312D1DC}"/>
          </ac:cxnSpMkLst>
        </pc:cxnChg>
        <pc:cxnChg chg="add mod">
          <ac:chgData name="Rong Zhang" userId="086ed38c1a3e6caf" providerId="LiveId" clId="{570A8629-3EC9-431B-B44E-A3551B63F79F}" dt="2023-04-22T09:42:52.626" v="6626" actId="1076"/>
          <ac:cxnSpMkLst>
            <pc:docMk/>
            <pc:sldMk cId="146116512" sldId="305"/>
            <ac:cxnSpMk id="43" creationId="{AE81496B-061E-48A3-A585-B05F20F23ED9}"/>
          </ac:cxnSpMkLst>
        </pc:cxnChg>
        <pc:cxnChg chg="add mod">
          <ac:chgData name="Rong Zhang" userId="086ed38c1a3e6caf" providerId="LiveId" clId="{570A8629-3EC9-431B-B44E-A3551B63F79F}" dt="2023-04-22T09:42:52.626" v="6626" actId="1076"/>
          <ac:cxnSpMkLst>
            <pc:docMk/>
            <pc:sldMk cId="146116512" sldId="305"/>
            <ac:cxnSpMk id="47" creationId="{5283214B-4E16-434C-93AB-80DCBF6DAADA}"/>
          </ac:cxnSpMkLst>
        </pc:cxnChg>
        <pc:cxnChg chg="add mod">
          <ac:chgData name="Rong Zhang" userId="086ed38c1a3e6caf" providerId="LiveId" clId="{570A8629-3EC9-431B-B44E-A3551B63F79F}" dt="2023-04-22T09:45:15.983" v="6655" actId="14100"/>
          <ac:cxnSpMkLst>
            <pc:docMk/>
            <pc:sldMk cId="146116512" sldId="305"/>
            <ac:cxnSpMk id="50" creationId="{68DB2827-FEF2-4F21-8008-B8314BA3E5CB}"/>
          </ac:cxnSpMkLst>
        </pc:cxnChg>
        <pc:cxnChg chg="add del mod">
          <ac:chgData name="Rong Zhang" userId="086ed38c1a3e6caf" providerId="LiveId" clId="{570A8629-3EC9-431B-B44E-A3551B63F79F}" dt="2023-04-22T09:46:49.722" v="6668" actId="11529"/>
          <ac:cxnSpMkLst>
            <pc:docMk/>
            <pc:sldMk cId="146116512" sldId="305"/>
            <ac:cxnSpMk id="58" creationId="{24CC1988-CF04-4AA1-8FC8-B29F4140FBF8}"/>
          </ac:cxnSpMkLst>
        </pc:cxnChg>
        <pc:cxnChg chg="add del mod">
          <ac:chgData name="Rong Zhang" userId="086ed38c1a3e6caf" providerId="LiveId" clId="{570A8629-3EC9-431B-B44E-A3551B63F79F}" dt="2023-04-22T09:47:00.587" v="6670" actId="11529"/>
          <ac:cxnSpMkLst>
            <pc:docMk/>
            <pc:sldMk cId="146116512" sldId="305"/>
            <ac:cxnSpMk id="60" creationId="{BAB3CD73-CA4D-4E0E-8629-C27B1DC67294}"/>
          </ac:cxnSpMkLst>
        </pc:cxnChg>
        <pc:cxnChg chg="add mod">
          <ac:chgData name="Rong Zhang" userId="086ed38c1a3e6caf" providerId="LiveId" clId="{570A8629-3EC9-431B-B44E-A3551B63F79F}" dt="2023-04-22T09:48:08.181" v="6679" actId="1582"/>
          <ac:cxnSpMkLst>
            <pc:docMk/>
            <pc:sldMk cId="146116512" sldId="305"/>
            <ac:cxnSpMk id="62" creationId="{84A10BF4-2D60-4435-8D37-580E2B0A2672}"/>
          </ac:cxnSpMkLst>
        </pc:cxnChg>
        <pc:cxnChg chg="add mod">
          <ac:chgData name="Rong Zhang" userId="086ed38c1a3e6caf" providerId="LiveId" clId="{570A8629-3EC9-431B-B44E-A3551B63F79F}" dt="2023-04-22T09:51:24.280" v="6722" actId="1582"/>
          <ac:cxnSpMkLst>
            <pc:docMk/>
            <pc:sldMk cId="146116512" sldId="305"/>
            <ac:cxnSpMk id="69" creationId="{A9871469-F086-459D-8979-E256B8B2F2AC}"/>
          </ac:cxnSpMkLst>
        </pc:cxnChg>
        <pc:cxnChg chg="add mod">
          <ac:chgData name="Rong Zhang" userId="086ed38c1a3e6caf" providerId="LiveId" clId="{570A8629-3EC9-431B-B44E-A3551B63F79F}" dt="2023-04-22T09:51:24.280" v="6722" actId="1582"/>
          <ac:cxnSpMkLst>
            <pc:docMk/>
            <pc:sldMk cId="146116512" sldId="305"/>
            <ac:cxnSpMk id="72" creationId="{C09683A2-36D8-42F7-AF43-67B6B6E2CDD6}"/>
          </ac:cxnSpMkLst>
        </pc:cxnChg>
        <pc:cxnChg chg="add mod">
          <ac:chgData name="Rong Zhang" userId="086ed38c1a3e6caf" providerId="LiveId" clId="{570A8629-3EC9-431B-B44E-A3551B63F79F}" dt="2023-04-22T09:51:24.280" v="6722" actId="1582"/>
          <ac:cxnSpMkLst>
            <pc:docMk/>
            <pc:sldMk cId="146116512" sldId="305"/>
            <ac:cxnSpMk id="77" creationId="{B4932DE4-6544-47DC-8234-BA8ECDEE40EB}"/>
          </ac:cxnSpMkLst>
        </pc:cxnChg>
        <pc:cxnChg chg="add mod">
          <ac:chgData name="Rong Zhang" userId="086ed38c1a3e6caf" providerId="LiveId" clId="{570A8629-3EC9-431B-B44E-A3551B63F79F}" dt="2023-04-22T09:51:24.280" v="6722" actId="1582"/>
          <ac:cxnSpMkLst>
            <pc:docMk/>
            <pc:sldMk cId="146116512" sldId="305"/>
            <ac:cxnSpMk id="80" creationId="{33F97688-5955-4227-9ACE-102A8741BC23}"/>
          </ac:cxnSpMkLst>
        </pc:cxnChg>
        <pc:cxnChg chg="add mod">
          <ac:chgData name="Rong Zhang" userId="086ed38c1a3e6caf" providerId="LiveId" clId="{570A8629-3EC9-431B-B44E-A3551B63F79F}" dt="2023-04-22T09:51:24.280" v="6722" actId="1582"/>
          <ac:cxnSpMkLst>
            <pc:docMk/>
            <pc:sldMk cId="146116512" sldId="305"/>
            <ac:cxnSpMk id="83" creationId="{3229165A-6F81-4470-983C-050058511270}"/>
          </ac:cxnSpMkLst>
        </pc:cxnChg>
        <pc:cxnChg chg="add mod">
          <ac:chgData name="Rong Zhang" userId="086ed38c1a3e6caf" providerId="LiveId" clId="{570A8629-3EC9-431B-B44E-A3551B63F79F}" dt="2023-04-22T09:51:24.280" v="6722" actId="1582"/>
          <ac:cxnSpMkLst>
            <pc:docMk/>
            <pc:sldMk cId="146116512" sldId="305"/>
            <ac:cxnSpMk id="86" creationId="{7F834D89-8831-44CD-8A1A-AA743EAD3A21}"/>
          </ac:cxnSpMkLst>
        </pc:cxnChg>
        <pc:cxnChg chg="add mod">
          <ac:chgData name="Rong Zhang" userId="086ed38c1a3e6caf" providerId="LiveId" clId="{570A8629-3EC9-431B-B44E-A3551B63F79F}" dt="2023-04-22T09:51:46.288" v="6727" actId="1076"/>
          <ac:cxnSpMkLst>
            <pc:docMk/>
            <pc:sldMk cId="146116512" sldId="305"/>
            <ac:cxnSpMk id="89" creationId="{143DC994-40AC-43F7-940B-7A4E1CC151C7}"/>
          </ac:cxnSpMkLst>
        </pc:cxnChg>
      </pc:sldChg>
      <pc:sldChg chg="addSp delSp modSp new mod">
        <pc:chgData name="Rong Zhang" userId="086ed38c1a3e6caf" providerId="LiveId" clId="{570A8629-3EC9-431B-B44E-A3551B63F79F}" dt="2023-04-25T03:37:32.753" v="9590"/>
        <pc:sldMkLst>
          <pc:docMk/>
          <pc:sldMk cId="1456065809" sldId="306"/>
        </pc:sldMkLst>
        <pc:spChg chg="mod">
          <ac:chgData name="Rong Zhang" userId="086ed38c1a3e6caf" providerId="LiveId" clId="{570A8629-3EC9-431B-B44E-A3551B63F79F}" dt="2023-04-24T12:28:43.735" v="8279" actId="20577"/>
          <ac:spMkLst>
            <pc:docMk/>
            <pc:sldMk cId="1456065809" sldId="306"/>
            <ac:spMk id="2" creationId="{101A7CAD-26AC-46F6-9FA0-13BDA5FF369C}"/>
          </ac:spMkLst>
        </pc:spChg>
        <pc:spChg chg="mod">
          <ac:chgData name="Rong Zhang" userId="086ed38c1a3e6caf" providerId="LiveId" clId="{570A8629-3EC9-431B-B44E-A3551B63F79F}" dt="2023-04-22T12:24:24.796" v="6983" actId="20577"/>
          <ac:spMkLst>
            <pc:docMk/>
            <pc:sldMk cId="1456065809" sldId="306"/>
            <ac:spMk id="3" creationId="{14FB68B0-8C06-480B-AE15-BDB0BCA1EBA0}"/>
          </ac:spMkLst>
        </pc:spChg>
        <pc:spChg chg="add mod">
          <ac:chgData name="Rong Zhang" userId="086ed38c1a3e6caf" providerId="LiveId" clId="{570A8629-3EC9-431B-B44E-A3551B63F79F}" dt="2023-04-22T12:10:20.081" v="6852" actId="1076"/>
          <ac:spMkLst>
            <pc:docMk/>
            <pc:sldMk cId="1456065809" sldId="306"/>
            <ac:spMk id="5" creationId="{5D71B27B-A3AD-458C-9163-1F789B8828BC}"/>
          </ac:spMkLst>
        </pc:spChg>
        <pc:spChg chg="add mod">
          <ac:chgData name="Rong Zhang" userId="086ed38c1a3e6caf" providerId="LiveId" clId="{570A8629-3EC9-431B-B44E-A3551B63F79F}" dt="2023-04-22T12:10:34.462" v="6855" actId="207"/>
          <ac:spMkLst>
            <pc:docMk/>
            <pc:sldMk cId="1456065809" sldId="306"/>
            <ac:spMk id="6" creationId="{D84369F2-4FD9-4235-AF20-31688888B885}"/>
          </ac:spMkLst>
        </pc:spChg>
        <pc:spChg chg="add mod">
          <ac:chgData name="Rong Zhang" userId="086ed38c1a3e6caf" providerId="LiveId" clId="{570A8629-3EC9-431B-B44E-A3551B63F79F}" dt="2023-04-22T12:10:34.462" v="6855" actId="207"/>
          <ac:spMkLst>
            <pc:docMk/>
            <pc:sldMk cId="1456065809" sldId="306"/>
            <ac:spMk id="7" creationId="{BDBA0B51-D15F-486A-AB9E-D1D92802A8BC}"/>
          </ac:spMkLst>
        </pc:spChg>
        <pc:spChg chg="add mod">
          <ac:chgData name="Rong Zhang" userId="086ed38c1a3e6caf" providerId="LiveId" clId="{570A8629-3EC9-431B-B44E-A3551B63F79F}" dt="2023-04-22T12:10:34.462" v="6855" actId="207"/>
          <ac:spMkLst>
            <pc:docMk/>
            <pc:sldMk cId="1456065809" sldId="306"/>
            <ac:spMk id="8" creationId="{BF54F520-072D-428B-ACAD-04DFB5285E36}"/>
          </ac:spMkLst>
        </pc:spChg>
        <pc:spChg chg="add mod">
          <ac:chgData name="Rong Zhang" userId="086ed38c1a3e6caf" providerId="LiveId" clId="{570A8629-3EC9-431B-B44E-A3551B63F79F}" dt="2023-04-22T12:10:52.797" v="6857" actId="207"/>
          <ac:spMkLst>
            <pc:docMk/>
            <pc:sldMk cId="1456065809" sldId="306"/>
            <ac:spMk id="9" creationId="{3635F6B3-5C14-457C-AF93-E9A589B5C7F7}"/>
          </ac:spMkLst>
        </pc:spChg>
        <pc:spChg chg="add mod">
          <ac:chgData name="Rong Zhang" userId="086ed38c1a3e6caf" providerId="LiveId" clId="{570A8629-3EC9-431B-B44E-A3551B63F79F}" dt="2023-04-22T12:10:52.797" v="6857" actId="207"/>
          <ac:spMkLst>
            <pc:docMk/>
            <pc:sldMk cId="1456065809" sldId="306"/>
            <ac:spMk id="10" creationId="{1F372895-0086-4A3D-82C6-039F09B32393}"/>
          </ac:spMkLst>
        </pc:spChg>
        <pc:spChg chg="add mod">
          <ac:chgData name="Rong Zhang" userId="086ed38c1a3e6caf" providerId="LiveId" clId="{570A8629-3EC9-431B-B44E-A3551B63F79F}" dt="2023-04-22T12:10:52.797" v="6857" actId="207"/>
          <ac:spMkLst>
            <pc:docMk/>
            <pc:sldMk cId="1456065809" sldId="306"/>
            <ac:spMk id="11" creationId="{D57A8132-D3F5-4FB9-A48B-52DF4008CC46}"/>
          </ac:spMkLst>
        </pc:spChg>
        <pc:spChg chg="add mod">
          <ac:chgData name="Rong Zhang" userId="086ed38c1a3e6caf" providerId="LiveId" clId="{570A8629-3EC9-431B-B44E-A3551B63F79F}" dt="2023-04-22T12:10:58.590" v="6858" actId="207"/>
          <ac:spMkLst>
            <pc:docMk/>
            <pc:sldMk cId="1456065809" sldId="306"/>
            <ac:spMk id="12" creationId="{E1EB2601-E893-452A-A216-30D7060161C7}"/>
          </ac:spMkLst>
        </pc:spChg>
        <pc:spChg chg="add mod">
          <ac:chgData name="Rong Zhang" userId="086ed38c1a3e6caf" providerId="LiveId" clId="{570A8629-3EC9-431B-B44E-A3551B63F79F}" dt="2023-04-22T12:10:58.590" v="6858" actId="207"/>
          <ac:spMkLst>
            <pc:docMk/>
            <pc:sldMk cId="1456065809" sldId="306"/>
            <ac:spMk id="13" creationId="{49E151D6-50D3-4F36-8214-C9434A350918}"/>
          </ac:spMkLst>
        </pc:spChg>
        <pc:spChg chg="add mod">
          <ac:chgData name="Rong Zhang" userId="086ed38c1a3e6caf" providerId="LiveId" clId="{570A8629-3EC9-431B-B44E-A3551B63F79F}" dt="2023-04-22T12:10:58.590" v="6858" actId="207"/>
          <ac:spMkLst>
            <pc:docMk/>
            <pc:sldMk cId="1456065809" sldId="306"/>
            <ac:spMk id="14" creationId="{82B709CF-0246-4D60-921A-E784BCEF7A34}"/>
          </ac:spMkLst>
        </pc:spChg>
        <pc:spChg chg="add mod">
          <ac:chgData name="Rong Zhang" userId="086ed38c1a3e6caf" providerId="LiveId" clId="{570A8629-3EC9-431B-B44E-A3551B63F79F}" dt="2023-04-22T12:10:58.590" v="6858" actId="207"/>
          <ac:spMkLst>
            <pc:docMk/>
            <pc:sldMk cId="1456065809" sldId="306"/>
            <ac:spMk id="15" creationId="{20BEA14C-AA21-4D2F-8CDF-CF0E78319DBD}"/>
          </ac:spMkLst>
        </pc:spChg>
        <pc:spChg chg="add mod">
          <ac:chgData name="Rong Zhang" userId="086ed38c1a3e6caf" providerId="LiveId" clId="{570A8629-3EC9-431B-B44E-A3551B63F79F}" dt="2023-04-22T12:10:58.590" v="6858" actId="207"/>
          <ac:spMkLst>
            <pc:docMk/>
            <pc:sldMk cId="1456065809" sldId="306"/>
            <ac:spMk id="16" creationId="{CB87C732-4FCD-4703-8EDF-C5EA8696E7A7}"/>
          </ac:spMkLst>
        </pc:spChg>
        <pc:spChg chg="add mod">
          <ac:chgData name="Rong Zhang" userId="086ed38c1a3e6caf" providerId="LiveId" clId="{570A8629-3EC9-431B-B44E-A3551B63F79F}" dt="2023-04-22T12:10:58.590" v="6858" actId="207"/>
          <ac:spMkLst>
            <pc:docMk/>
            <pc:sldMk cId="1456065809" sldId="306"/>
            <ac:spMk id="17" creationId="{DC2D97D7-4CB3-4E5A-9075-C5FD1BB3E7C3}"/>
          </ac:spMkLst>
        </pc:spChg>
        <pc:spChg chg="add mod">
          <ac:chgData name="Rong Zhang" userId="086ed38c1a3e6caf" providerId="LiveId" clId="{570A8629-3EC9-431B-B44E-A3551B63F79F}" dt="2023-04-22T12:11:04.989" v="6859" actId="207"/>
          <ac:spMkLst>
            <pc:docMk/>
            <pc:sldMk cId="1456065809" sldId="306"/>
            <ac:spMk id="18" creationId="{8FCA1ACD-9246-47A4-8644-4455DD9A4B93}"/>
          </ac:spMkLst>
        </pc:spChg>
        <pc:spChg chg="add mod">
          <ac:chgData name="Rong Zhang" userId="086ed38c1a3e6caf" providerId="LiveId" clId="{570A8629-3EC9-431B-B44E-A3551B63F79F}" dt="2023-04-22T12:11:04.989" v="6859" actId="207"/>
          <ac:spMkLst>
            <pc:docMk/>
            <pc:sldMk cId="1456065809" sldId="306"/>
            <ac:spMk id="19" creationId="{6C2290B6-A88B-4A5E-A330-A65BCA5D59AF}"/>
          </ac:spMkLst>
        </pc:spChg>
        <pc:spChg chg="add mod">
          <ac:chgData name="Rong Zhang" userId="086ed38c1a3e6caf" providerId="LiveId" clId="{570A8629-3EC9-431B-B44E-A3551B63F79F}" dt="2023-04-22T12:11:04.989" v="6859" actId="207"/>
          <ac:spMkLst>
            <pc:docMk/>
            <pc:sldMk cId="1456065809" sldId="306"/>
            <ac:spMk id="20" creationId="{E2B5DBC4-D8D6-4871-B2F7-EA8D5B9F9EDF}"/>
          </ac:spMkLst>
        </pc:spChg>
        <pc:spChg chg="add mod">
          <ac:chgData name="Rong Zhang" userId="086ed38c1a3e6caf" providerId="LiveId" clId="{570A8629-3EC9-431B-B44E-A3551B63F79F}" dt="2023-04-22T12:10:52.797" v="6857" actId="207"/>
          <ac:spMkLst>
            <pc:docMk/>
            <pc:sldMk cId="1456065809" sldId="306"/>
            <ac:spMk id="21" creationId="{90AB194D-DEF0-4247-8F20-A0F68E06E30A}"/>
          </ac:spMkLst>
        </pc:spChg>
        <pc:spChg chg="add mod">
          <ac:chgData name="Rong Zhang" userId="086ed38c1a3e6caf" providerId="LiveId" clId="{570A8629-3EC9-431B-B44E-A3551B63F79F}" dt="2023-04-22T12:10:52.797" v="6857" actId="207"/>
          <ac:spMkLst>
            <pc:docMk/>
            <pc:sldMk cId="1456065809" sldId="306"/>
            <ac:spMk id="22" creationId="{B2F1562A-2ADD-4D4A-966A-97A20D58FE78}"/>
          </ac:spMkLst>
        </pc:spChg>
        <pc:spChg chg="add mod">
          <ac:chgData name="Rong Zhang" userId="086ed38c1a3e6caf" providerId="LiveId" clId="{570A8629-3EC9-431B-B44E-A3551B63F79F}" dt="2023-04-22T12:10:52.797" v="6857" actId="207"/>
          <ac:spMkLst>
            <pc:docMk/>
            <pc:sldMk cId="1456065809" sldId="306"/>
            <ac:spMk id="23" creationId="{9534D010-5472-4482-8846-51072AFF5A51}"/>
          </ac:spMkLst>
        </pc:spChg>
        <pc:spChg chg="add mod">
          <ac:chgData name="Rong Zhang" userId="086ed38c1a3e6caf" providerId="LiveId" clId="{570A8629-3EC9-431B-B44E-A3551B63F79F}" dt="2023-04-22T12:10:43.254" v="6856" actId="207"/>
          <ac:spMkLst>
            <pc:docMk/>
            <pc:sldMk cId="1456065809" sldId="306"/>
            <ac:spMk id="24" creationId="{CF017023-F6A7-4E3D-996A-CB27E1E2559B}"/>
          </ac:spMkLst>
        </pc:spChg>
        <pc:spChg chg="add mod">
          <ac:chgData name="Rong Zhang" userId="086ed38c1a3e6caf" providerId="LiveId" clId="{570A8629-3EC9-431B-B44E-A3551B63F79F}" dt="2023-04-22T12:10:43.254" v="6856" actId="207"/>
          <ac:spMkLst>
            <pc:docMk/>
            <pc:sldMk cId="1456065809" sldId="306"/>
            <ac:spMk id="25" creationId="{971EED84-E1F2-4586-AEF7-4C3C5C9ED4B0}"/>
          </ac:spMkLst>
        </pc:spChg>
        <pc:spChg chg="add mod">
          <ac:chgData name="Rong Zhang" userId="086ed38c1a3e6caf" providerId="LiveId" clId="{570A8629-3EC9-431B-B44E-A3551B63F79F}" dt="2023-04-22T12:10:43.254" v="6856" actId="207"/>
          <ac:spMkLst>
            <pc:docMk/>
            <pc:sldMk cId="1456065809" sldId="306"/>
            <ac:spMk id="26" creationId="{6F55CB68-98F2-49F3-9890-9B18484A3885}"/>
          </ac:spMkLst>
        </pc:spChg>
        <pc:spChg chg="add mod">
          <ac:chgData name="Rong Zhang" userId="086ed38c1a3e6caf" providerId="LiveId" clId="{570A8629-3EC9-431B-B44E-A3551B63F79F}" dt="2023-04-24T12:58:02.975" v="8742" actId="1076"/>
          <ac:spMkLst>
            <pc:docMk/>
            <pc:sldMk cId="1456065809" sldId="306"/>
            <ac:spMk id="73" creationId="{F7023A81-A844-4AFE-A599-CD7343C40DFF}"/>
          </ac:spMkLst>
        </pc:spChg>
        <pc:spChg chg="add mod">
          <ac:chgData name="Rong Zhang" userId="086ed38c1a3e6caf" providerId="LiveId" clId="{570A8629-3EC9-431B-B44E-A3551B63F79F}" dt="2023-04-25T03:37:32.753" v="9590"/>
          <ac:spMkLst>
            <pc:docMk/>
            <pc:sldMk cId="1456065809" sldId="306"/>
            <ac:spMk id="75" creationId="{9CCDB7AF-599D-47EB-9B1D-41207DF26625}"/>
          </ac:spMkLst>
        </pc:spChg>
        <pc:spChg chg="add mod">
          <ac:chgData name="Rong Zhang" userId="086ed38c1a3e6caf" providerId="LiveId" clId="{570A8629-3EC9-431B-B44E-A3551B63F79F}" dt="2023-04-22T12:16:03.448" v="6912" actId="1076"/>
          <ac:spMkLst>
            <pc:docMk/>
            <pc:sldMk cId="1456065809" sldId="306"/>
            <ac:spMk id="109" creationId="{542A2779-66D3-4831-835A-89B2C345F878}"/>
          </ac:spMkLst>
        </pc:spChg>
        <pc:spChg chg="add mod">
          <ac:chgData name="Rong Zhang" userId="086ed38c1a3e6caf" providerId="LiveId" clId="{570A8629-3EC9-431B-B44E-A3551B63F79F}" dt="2023-04-22T12:16:24.856" v="6922" actId="1076"/>
          <ac:spMkLst>
            <pc:docMk/>
            <pc:sldMk cId="1456065809" sldId="306"/>
            <ac:spMk id="112" creationId="{07E9FC45-0B22-497E-B374-3F96AD703BD4}"/>
          </ac:spMkLst>
        </pc:spChg>
        <pc:spChg chg="add mod">
          <ac:chgData name="Rong Zhang" userId="086ed38c1a3e6caf" providerId="LiveId" clId="{570A8629-3EC9-431B-B44E-A3551B63F79F}" dt="2023-04-22T12:16:48.584" v="6928" actId="1076"/>
          <ac:spMkLst>
            <pc:docMk/>
            <pc:sldMk cId="1456065809" sldId="306"/>
            <ac:spMk id="113" creationId="{1E78AD9D-81EC-4A1D-A886-C3FD75A3352C}"/>
          </ac:spMkLst>
        </pc:spChg>
        <pc:spChg chg="add mod">
          <ac:chgData name="Rong Zhang" userId="086ed38c1a3e6caf" providerId="LiveId" clId="{570A8629-3EC9-431B-B44E-A3551B63F79F}" dt="2023-04-22T12:17:14.639" v="6932" actId="1076"/>
          <ac:spMkLst>
            <pc:docMk/>
            <pc:sldMk cId="1456065809" sldId="306"/>
            <ac:spMk id="114" creationId="{A0F1B217-77D7-42BB-8ACB-952478654771}"/>
          </ac:spMkLst>
        </pc:spChg>
        <pc:cxnChg chg="add mod">
          <ac:chgData name="Rong Zhang" userId="086ed38c1a3e6caf" providerId="LiveId" clId="{570A8629-3EC9-431B-B44E-A3551B63F79F}" dt="2023-04-22T12:10:26.115" v="6854" actId="1582"/>
          <ac:cxnSpMkLst>
            <pc:docMk/>
            <pc:sldMk cId="1456065809" sldId="306"/>
            <ac:cxnSpMk id="28" creationId="{A731AE82-D352-4518-8FBB-5471C48730E4}"/>
          </ac:cxnSpMkLst>
        </pc:cxnChg>
        <pc:cxnChg chg="add mod">
          <ac:chgData name="Rong Zhang" userId="086ed38c1a3e6caf" providerId="LiveId" clId="{570A8629-3EC9-431B-B44E-A3551B63F79F}" dt="2023-04-22T12:13:45.824" v="6881" actId="1582"/>
          <ac:cxnSpMkLst>
            <pc:docMk/>
            <pc:sldMk cId="1456065809" sldId="306"/>
            <ac:cxnSpMk id="31" creationId="{650EC24B-A177-4B80-8473-CC37A17C59DC}"/>
          </ac:cxnSpMkLst>
        </pc:cxnChg>
        <pc:cxnChg chg="add mod">
          <ac:chgData name="Rong Zhang" userId="086ed38c1a3e6caf" providerId="LiveId" clId="{570A8629-3EC9-431B-B44E-A3551B63F79F}" dt="2023-04-22T12:13:45.824" v="6881" actId="1582"/>
          <ac:cxnSpMkLst>
            <pc:docMk/>
            <pc:sldMk cId="1456065809" sldId="306"/>
            <ac:cxnSpMk id="33" creationId="{BB8A3773-013D-4A5D-88FC-480F28260676}"/>
          </ac:cxnSpMkLst>
        </pc:cxnChg>
        <pc:cxnChg chg="add del mod">
          <ac:chgData name="Rong Zhang" userId="086ed38c1a3e6caf" providerId="LiveId" clId="{570A8629-3EC9-431B-B44E-A3551B63F79F}" dt="2023-04-22T12:12:12.293" v="6863" actId="11529"/>
          <ac:cxnSpMkLst>
            <pc:docMk/>
            <pc:sldMk cId="1456065809" sldId="306"/>
            <ac:cxnSpMk id="35" creationId="{12E989D8-D185-4696-AD5C-CF6C5EB1B24A}"/>
          </ac:cxnSpMkLst>
        </pc:cxnChg>
        <pc:cxnChg chg="add mod">
          <ac:chgData name="Rong Zhang" userId="086ed38c1a3e6caf" providerId="LiveId" clId="{570A8629-3EC9-431B-B44E-A3551B63F79F}" dt="2023-04-22T12:13:45.824" v="6881" actId="1582"/>
          <ac:cxnSpMkLst>
            <pc:docMk/>
            <pc:sldMk cId="1456065809" sldId="306"/>
            <ac:cxnSpMk id="37" creationId="{71A24305-8D18-427B-9E57-B140BF013AEF}"/>
          </ac:cxnSpMkLst>
        </pc:cxnChg>
        <pc:cxnChg chg="add mod">
          <ac:chgData name="Rong Zhang" userId="086ed38c1a3e6caf" providerId="LiveId" clId="{570A8629-3EC9-431B-B44E-A3551B63F79F}" dt="2023-04-22T12:13:45.824" v="6881" actId="1582"/>
          <ac:cxnSpMkLst>
            <pc:docMk/>
            <pc:sldMk cId="1456065809" sldId="306"/>
            <ac:cxnSpMk id="39" creationId="{FC9FFF88-1E30-4781-88B8-ED273BFACC0A}"/>
          </ac:cxnSpMkLst>
        </pc:cxnChg>
        <pc:cxnChg chg="add mod">
          <ac:chgData name="Rong Zhang" userId="086ed38c1a3e6caf" providerId="LiveId" clId="{570A8629-3EC9-431B-B44E-A3551B63F79F}" dt="2023-04-22T12:13:45.824" v="6881" actId="1582"/>
          <ac:cxnSpMkLst>
            <pc:docMk/>
            <pc:sldMk cId="1456065809" sldId="306"/>
            <ac:cxnSpMk id="41" creationId="{27826A2B-FAE5-4125-8BB2-E805663591FD}"/>
          </ac:cxnSpMkLst>
        </pc:cxnChg>
        <pc:cxnChg chg="add mod">
          <ac:chgData name="Rong Zhang" userId="086ed38c1a3e6caf" providerId="LiveId" clId="{570A8629-3EC9-431B-B44E-A3551B63F79F}" dt="2023-04-22T12:13:45.824" v="6881" actId="1582"/>
          <ac:cxnSpMkLst>
            <pc:docMk/>
            <pc:sldMk cId="1456065809" sldId="306"/>
            <ac:cxnSpMk id="43" creationId="{2A25E614-F081-4A47-B730-1B1E65C765E6}"/>
          </ac:cxnSpMkLst>
        </pc:cxnChg>
        <pc:cxnChg chg="add mod">
          <ac:chgData name="Rong Zhang" userId="086ed38c1a3e6caf" providerId="LiveId" clId="{570A8629-3EC9-431B-B44E-A3551B63F79F}" dt="2023-04-22T12:13:45.824" v="6881" actId="1582"/>
          <ac:cxnSpMkLst>
            <pc:docMk/>
            <pc:sldMk cId="1456065809" sldId="306"/>
            <ac:cxnSpMk id="46" creationId="{5A388C30-7F4B-444E-A697-74CA3AEE2B10}"/>
          </ac:cxnSpMkLst>
        </pc:cxnChg>
        <pc:cxnChg chg="add mod">
          <ac:chgData name="Rong Zhang" userId="086ed38c1a3e6caf" providerId="LiveId" clId="{570A8629-3EC9-431B-B44E-A3551B63F79F}" dt="2023-04-22T12:13:45.824" v="6881" actId="1582"/>
          <ac:cxnSpMkLst>
            <pc:docMk/>
            <pc:sldMk cId="1456065809" sldId="306"/>
            <ac:cxnSpMk id="48" creationId="{280A30A1-AC61-4B67-9F1A-ABDDF7C68119}"/>
          </ac:cxnSpMkLst>
        </pc:cxnChg>
        <pc:cxnChg chg="add mod">
          <ac:chgData name="Rong Zhang" userId="086ed38c1a3e6caf" providerId="LiveId" clId="{570A8629-3EC9-431B-B44E-A3551B63F79F}" dt="2023-04-22T12:13:45.824" v="6881" actId="1582"/>
          <ac:cxnSpMkLst>
            <pc:docMk/>
            <pc:sldMk cId="1456065809" sldId="306"/>
            <ac:cxnSpMk id="50" creationId="{CC948788-C1B1-4569-AA68-50837ED1608E}"/>
          </ac:cxnSpMkLst>
        </pc:cxnChg>
        <pc:cxnChg chg="add mod">
          <ac:chgData name="Rong Zhang" userId="086ed38c1a3e6caf" providerId="LiveId" clId="{570A8629-3EC9-431B-B44E-A3551B63F79F}" dt="2023-04-22T12:13:45.824" v="6881" actId="1582"/>
          <ac:cxnSpMkLst>
            <pc:docMk/>
            <pc:sldMk cId="1456065809" sldId="306"/>
            <ac:cxnSpMk id="52" creationId="{E71F5AA2-2F8D-47F5-98B2-D01D9447BAD1}"/>
          </ac:cxnSpMkLst>
        </pc:cxnChg>
        <pc:cxnChg chg="add mod">
          <ac:chgData name="Rong Zhang" userId="086ed38c1a3e6caf" providerId="LiveId" clId="{570A8629-3EC9-431B-B44E-A3551B63F79F}" dt="2023-04-22T12:13:45.824" v="6881" actId="1582"/>
          <ac:cxnSpMkLst>
            <pc:docMk/>
            <pc:sldMk cId="1456065809" sldId="306"/>
            <ac:cxnSpMk id="54" creationId="{4A7B5D64-BF20-4DE2-8A1F-74FD80E7968C}"/>
          </ac:cxnSpMkLst>
        </pc:cxnChg>
        <pc:cxnChg chg="add mod">
          <ac:chgData name="Rong Zhang" userId="086ed38c1a3e6caf" providerId="LiveId" clId="{570A8629-3EC9-431B-B44E-A3551B63F79F}" dt="2023-04-22T12:13:45.824" v="6881" actId="1582"/>
          <ac:cxnSpMkLst>
            <pc:docMk/>
            <pc:sldMk cId="1456065809" sldId="306"/>
            <ac:cxnSpMk id="56" creationId="{26EE68CA-C263-4E33-B445-FDFA17E737D9}"/>
          </ac:cxnSpMkLst>
        </pc:cxnChg>
        <pc:cxnChg chg="add mod">
          <ac:chgData name="Rong Zhang" userId="086ed38c1a3e6caf" providerId="LiveId" clId="{570A8629-3EC9-431B-B44E-A3551B63F79F}" dt="2023-04-22T12:14:02.962" v="6884" actId="693"/>
          <ac:cxnSpMkLst>
            <pc:docMk/>
            <pc:sldMk cId="1456065809" sldId="306"/>
            <ac:cxnSpMk id="58" creationId="{71E01686-AF4F-4B2D-B471-0827C5285AFC}"/>
          </ac:cxnSpMkLst>
        </pc:cxnChg>
        <pc:cxnChg chg="add mod">
          <ac:chgData name="Rong Zhang" userId="086ed38c1a3e6caf" providerId="LiveId" clId="{570A8629-3EC9-431B-B44E-A3551B63F79F}" dt="2023-04-22T12:13:45.824" v="6881" actId="1582"/>
          <ac:cxnSpMkLst>
            <pc:docMk/>
            <pc:sldMk cId="1456065809" sldId="306"/>
            <ac:cxnSpMk id="60" creationId="{98709C7A-6315-45A7-BF57-DDEFDAC62E72}"/>
          </ac:cxnSpMkLst>
        </pc:cxnChg>
        <pc:cxnChg chg="add mod">
          <ac:chgData name="Rong Zhang" userId="086ed38c1a3e6caf" providerId="LiveId" clId="{570A8629-3EC9-431B-B44E-A3551B63F79F}" dt="2023-04-22T12:13:45.824" v="6881" actId="1582"/>
          <ac:cxnSpMkLst>
            <pc:docMk/>
            <pc:sldMk cId="1456065809" sldId="306"/>
            <ac:cxnSpMk id="62" creationId="{511B1A88-1288-41B8-88A4-6100B399956C}"/>
          </ac:cxnSpMkLst>
        </pc:cxnChg>
        <pc:cxnChg chg="add mod">
          <ac:chgData name="Rong Zhang" userId="086ed38c1a3e6caf" providerId="LiveId" clId="{570A8629-3EC9-431B-B44E-A3551B63F79F}" dt="2023-04-22T12:13:50.930" v="6882" actId="693"/>
          <ac:cxnSpMkLst>
            <pc:docMk/>
            <pc:sldMk cId="1456065809" sldId="306"/>
            <ac:cxnSpMk id="64" creationId="{CC88043E-548A-4F50-AB58-681F8091965A}"/>
          </ac:cxnSpMkLst>
        </pc:cxnChg>
        <pc:cxnChg chg="add mod">
          <ac:chgData name="Rong Zhang" userId="086ed38c1a3e6caf" providerId="LiveId" clId="{570A8629-3EC9-431B-B44E-A3551B63F79F}" dt="2023-04-22T12:13:56.709" v="6883" actId="693"/>
          <ac:cxnSpMkLst>
            <pc:docMk/>
            <pc:sldMk cId="1456065809" sldId="306"/>
            <ac:cxnSpMk id="66" creationId="{E645B531-7F97-4888-982E-81F852B97A3C}"/>
          </ac:cxnSpMkLst>
        </pc:cxnChg>
        <pc:cxnChg chg="add">
          <ac:chgData name="Rong Zhang" userId="086ed38c1a3e6caf" providerId="LiveId" clId="{570A8629-3EC9-431B-B44E-A3551B63F79F}" dt="2023-04-22T12:14:30.546" v="6885" actId="11529"/>
          <ac:cxnSpMkLst>
            <pc:docMk/>
            <pc:sldMk cId="1456065809" sldId="306"/>
            <ac:cxnSpMk id="68" creationId="{44A73CBE-EB09-47EF-8BBB-3D0A4110B21D}"/>
          </ac:cxnSpMkLst>
        </pc:cxnChg>
        <pc:cxnChg chg="add">
          <ac:chgData name="Rong Zhang" userId="086ed38c1a3e6caf" providerId="LiveId" clId="{570A8629-3EC9-431B-B44E-A3551B63F79F}" dt="2023-04-22T12:14:34.697" v="6886" actId="11529"/>
          <ac:cxnSpMkLst>
            <pc:docMk/>
            <pc:sldMk cId="1456065809" sldId="306"/>
            <ac:cxnSpMk id="70" creationId="{1F30AD7B-B2A7-4A9C-A5F6-556CF7C0DB7F}"/>
          </ac:cxnSpMkLst>
        </pc:cxnChg>
        <pc:cxnChg chg="add">
          <ac:chgData name="Rong Zhang" userId="086ed38c1a3e6caf" providerId="LiveId" clId="{570A8629-3EC9-431B-B44E-A3551B63F79F}" dt="2023-04-22T12:14:37.544" v="6887" actId="11529"/>
          <ac:cxnSpMkLst>
            <pc:docMk/>
            <pc:sldMk cId="1456065809" sldId="306"/>
            <ac:cxnSpMk id="72" creationId="{E65B8404-48CD-4DC9-B309-B6EDBF83848F}"/>
          </ac:cxnSpMkLst>
        </pc:cxnChg>
        <pc:cxnChg chg="add">
          <ac:chgData name="Rong Zhang" userId="086ed38c1a3e6caf" providerId="LiveId" clId="{570A8629-3EC9-431B-B44E-A3551B63F79F}" dt="2023-04-22T12:14:40.777" v="6888" actId="11529"/>
          <ac:cxnSpMkLst>
            <pc:docMk/>
            <pc:sldMk cId="1456065809" sldId="306"/>
            <ac:cxnSpMk id="74" creationId="{DB189FF0-BC1D-4037-AE84-726455D84D62}"/>
          </ac:cxnSpMkLst>
        </pc:cxnChg>
        <pc:cxnChg chg="add">
          <ac:chgData name="Rong Zhang" userId="086ed38c1a3e6caf" providerId="LiveId" clId="{570A8629-3EC9-431B-B44E-A3551B63F79F}" dt="2023-04-22T12:14:44.105" v="6889" actId="11529"/>
          <ac:cxnSpMkLst>
            <pc:docMk/>
            <pc:sldMk cId="1456065809" sldId="306"/>
            <ac:cxnSpMk id="76" creationId="{5DAAA9DA-35A8-4031-B613-D49D3BC4A8EC}"/>
          </ac:cxnSpMkLst>
        </pc:cxnChg>
        <pc:cxnChg chg="add">
          <ac:chgData name="Rong Zhang" userId="086ed38c1a3e6caf" providerId="LiveId" clId="{570A8629-3EC9-431B-B44E-A3551B63F79F}" dt="2023-04-22T12:14:47.120" v="6890" actId="11529"/>
          <ac:cxnSpMkLst>
            <pc:docMk/>
            <pc:sldMk cId="1456065809" sldId="306"/>
            <ac:cxnSpMk id="78" creationId="{DBECD051-A639-49CC-8EC1-6D3664C6051C}"/>
          </ac:cxnSpMkLst>
        </pc:cxnChg>
        <pc:cxnChg chg="add">
          <ac:chgData name="Rong Zhang" userId="086ed38c1a3e6caf" providerId="LiveId" clId="{570A8629-3EC9-431B-B44E-A3551B63F79F}" dt="2023-04-22T12:14:50.704" v="6891" actId="11529"/>
          <ac:cxnSpMkLst>
            <pc:docMk/>
            <pc:sldMk cId="1456065809" sldId="306"/>
            <ac:cxnSpMk id="80" creationId="{65461DF1-8DD6-4D83-9BF7-5CBD2CF712BB}"/>
          </ac:cxnSpMkLst>
        </pc:cxnChg>
        <pc:cxnChg chg="add">
          <ac:chgData name="Rong Zhang" userId="086ed38c1a3e6caf" providerId="LiveId" clId="{570A8629-3EC9-431B-B44E-A3551B63F79F}" dt="2023-04-22T12:14:53.968" v="6892" actId="11529"/>
          <ac:cxnSpMkLst>
            <pc:docMk/>
            <pc:sldMk cId="1456065809" sldId="306"/>
            <ac:cxnSpMk id="82" creationId="{2D0A633D-6A63-4C65-A4CB-24BCFC1D257E}"/>
          </ac:cxnSpMkLst>
        </pc:cxnChg>
        <pc:cxnChg chg="add">
          <ac:chgData name="Rong Zhang" userId="086ed38c1a3e6caf" providerId="LiveId" clId="{570A8629-3EC9-431B-B44E-A3551B63F79F}" dt="2023-04-22T12:14:57.553" v="6893" actId="11529"/>
          <ac:cxnSpMkLst>
            <pc:docMk/>
            <pc:sldMk cId="1456065809" sldId="306"/>
            <ac:cxnSpMk id="84" creationId="{B6DC6DAB-53E9-4386-98ED-7BF31F1554ED}"/>
          </ac:cxnSpMkLst>
        </pc:cxnChg>
        <pc:cxnChg chg="add">
          <ac:chgData name="Rong Zhang" userId="086ed38c1a3e6caf" providerId="LiveId" clId="{570A8629-3EC9-431B-B44E-A3551B63F79F}" dt="2023-04-22T12:15:00.049" v="6894" actId="11529"/>
          <ac:cxnSpMkLst>
            <pc:docMk/>
            <pc:sldMk cId="1456065809" sldId="306"/>
            <ac:cxnSpMk id="86" creationId="{C661AB01-C439-4DD8-B01A-570EA3731932}"/>
          </ac:cxnSpMkLst>
        </pc:cxnChg>
        <pc:cxnChg chg="add">
          <ac:chgData name="Rong Zhang" userId="086ed38c1a3e6caf" providerId="LiveId" clId="{570A8629-3EC9-431B-B44E-A3551B63F79F}" dt="2023-04-22T12:15:03.024" v="6895" actId="11529"/>
          <ac:cxnSpMkLst>
            <pc:docMk/>
            <pc:sldMk cId="1456065809" sldId="306"/>
            <ac:cxnSpMk id="88" creationId="{4133A130-5882-43AE-A4BF-AD99FCD25991}"/>
          </ac:cxnSpMkLst>
        </pc:cxnChg>
        <pc:cxnChg chg="add">
          <ac:chgData name="Rong Zhang" userId="086ed38c1a3e6caf" providerId="LiveId" clId="{570A8629-3EC9-431B-B44E-A3551B63F79F}" dt="2023-04-22T12:15:09.753" v="6896" actId="11529"/>
          <ac:cxnSpMkLst>
            <pc:docMk/>
            <pc:sldMk cId="1456065809" sldId="306"/>
            <ac:cxnSpMk id="90" creationId="{7C1EC33C-5F7D-410A-B57B-44DD3F0A7CDF}"/>
          </ac:cxnSpMkLst>
        </pc:cxnChg>
        <pc:cxnChg chg="add">
          <ac:chgData name="Rong Zhang" userId="086ed38c1a3e6caf" providerId="LiveId" clId="{570A8629-3EC9-431B-B44E-A3551B63F79F}" dt="2023-04-22T12:15:14.218" v="6897" actId="11529"/>
          <ac:cxnSpMkLst>
            <pc:docMk/>
            <pc:sldMk cId="1456065809" sldId="306"/>
            <ac:cxnSpMk id="92" creationId="{E97D7982-C9B0-4A56-9C42-A6BA372A2846}"/>
          </ac:cxnSpMkLst>
        </pc:cxnChg>
        <pc:cxnChg chg="add">
          <ac:chgData name="Rong Zhang" userId="086ed38c1a3e6caf" providerId="LiveId" clId="{570A8629-3EC9-431B-B44E-A3551B63F79F}" dt="2023-04-22T12:15:17.073" v="6898" actId="11529"/>
          <ac:cxnSpMkLst>
            <pc:docMk/>
            <pc:sldMk cId="1456065809" sldId="306"/>
            <ac:cxnSpMk id="94" creationId="{45D5913B-D6D7-45FC-AB88-FA9F14C5C69C}"/>
          </ac:cxnSpMkLst>
        </pc:cxnChg>
        <pc:cxnChg chg="add">
          <ac:chgData name="Rong Zhang" userId="086ed38c1a3e6caf" providerId="LiveId" clId="{570A8629-3EC9-431B-B44E-A3551B63F79F}" dt="2023-04-22T12:15:21.160" v="6899" actId="11529"/>
          <ac:cxnSpMkLst>
            <pc:docMk/>
            <pc:sldMk cId="1456065809" sldId="306"/>
            <ac:cxnSpMk id="96" creationId="{C0556A6E-E589-4C7D-B305-F645CA7A586E}"/>
          </ac:cxnSpMkLst>
        </pc:cxnChg>
        <pc:cxnChg chg="add">
          <ac:chgData name="Rong Zhang" userId="086ed38c1a3e6caf" providerId="LiveId" clId="{570A8629-3EC9-431B-B44E-A3551B63F79F}" dt="2023-04-22T12:15:25.673" v="6900" actId="11529"/>
          <ac:cxnSpMkLst>
            <pc:docMk/>
            <pc:sldMk cId="1456065809" sldId="306"/>
            <ac:cxnSpMk id="98" creationId="{5C49A25F-7138-4018-97DD-11308414D6BF}"/>
          </ac:cxnSpMkLst>
        </pc:cxnChg>
        <pc:cxnChg chg="add">
          <ac:chgData name="Rong Zhang" userId="086ed38c1a3e6caf" providerId="LiveId" clId="{570A8629-3EC9-431B-B44E-A3551B63F79F}" dt="2023-04-22T12:15:28.954" v="6901" actId="11529"/>
          <ac:cxnSpMkLst>
            <pc:docMk/>
            <pc:sldMk cId="1456065809" sldId="306"/>
            <ac:cxnSpMk id="100" creationId="{88597E1D-E131-49BB-A1F5-B426CF238861}"/>
          </ac:cxnSpMkLst>
        </pc:cxnChg>
        <pc:cxnChg chg="add">
          <ac:chgData name="Rong Zhang" userId="086ed38c1a3e6caf" providerId="LiveId" clId="{570A8629-3EC9-431B-B44E-A3551B63F79F}" dt="2023-04-22T12:15:32.338" v="6902" actId="11529"/>
          <ac:cxnSpMkLst>
            <pc:docMk/>
            <pc:sldMk cId="1456065809" sldId="306"/>
            <ac:cxnSpMk id="102" creationId="{9F154C89-F0DB-4771-9A82-C2FE68E89748}"/>
          </ac:cxnSpMkLst>
        </pc:cxnChg>
        <pc:cxnChg chg="add">
          <ac:chgData name="Rong Zhang" userId="086ed38c1a3e6caf" providerId="LiveId" clId="{570A8629-3EC9-431B-B44E-A3551B63F79F}" dt="2023-04-22T12:15:35.144" v="6903" actId="11529"/>
          <ac:cxnSpMkLst>
            <pc:docMk/>
            <pc:sldMk cId="1456065809" sldId="306"/>
            <ac:cxnSpMk id="104" creationId="{349F982A-F63C-41AE-AF89-071D4E0B3528}"/>
          </ac:cxnSpMkLst>
        </pc:cxnChg>
        <pc:cxnChg chg="add">
          <ac:chgData name="Rong Zhang" userId="086ed38c1a3e6caf" providerId="LiveId" clId="{570A8629-3EC9-431B-B44E-A3551B63F79F}" dt="2023-04-22T12:15:37.922" v="6904" actId="11529"/>
          <ac:cxnSpMkLst>
            <pc:docMk/>
            <pc:sldMk cId="1456065809" sldId="306"/>
            <ac:cxnSpMk id="106" creationId="{A65750D1-81CB-42A3-9CBE-D4C30A71997E}"/>
          </ac:cxnSpMkLst>
        </pc:cxnChg>
        <pc:cxnChg chg="add mod">
          <ac:chgData name="Rong Zhang" userId="086ed38c1a3e6caf" providerId="LiveId" clId="{570A8629-3EC9-431B-B44E-A3551B63F79F}" dt="2023-04-22T12:17:35.556" v="6934" actId="1582"/>
          <ac:cxnSpMkLst>
            <pc:docMk/>
            <pc:sldMk cId="1456065809" sldId="306"/>
            <ac:cxnSpMk id="108" creationId="{83A31052-4303-402D-814D-69D5F0129AD5}"/>
          </ac:cxnSpMkLst>
        </pc:cxnChg>
        <pc:cxnChg chg="add mod">
          <ac:chgData name="Rong Zhang" userId="086ed38c1a3e6caf" providerId="LiveId" clId="{570A8629-3EC9-431B-B44E-A3551B63F79F}" dt="2023-04-22T12:17:35.556" v="6934" actId="1582"/>
          <ac:cxnSpMkLst>
            <pc:docMk/>
            <pc:sldMk cId="1456065809" sldId="306"/>
            <ac:cxnSpMk id="116" creationId="{66A497EE-67DB-4E3A-B855-2625F9E2BF94}"/>
          </ac:cxnSpMkLst>
        </pc:cxnChg>
        <pc:cxnChg chg="add mod">
          <ac:chgData name="Rong Zhang" userId="086ed38c1a3e6caf" providerId="LiveId" clId="{570A8629-3EC9-431B-B44E-A3551B63F79F}" dt="2023-04-22T12:17:35.556" v="6934" actId="1582"/>
          <ac:cxnSpMkLst>
            <pc:docMk/>
            <pc:sldMk cId="1456065809" sldId="306"/>
            <ac:cxnSpMk id="118" creationId="{1BC8B67C-1DAB-4DCE-ABFC-4B7EAFC419B7}"/>
          </ac:cxnSpMkLst>
        </pc:cxnChg>
        <pc:cxnChg chg="add mod">
          <ac:chgData name="Rong Zhang" userId="086ed38c1a3e6caf" providerId="LiveId" clId="{570A8629-3EC9-431B-B44E-A3551B63F79F}" dt="2023-04-22T12:17:35.556" v="6934" actId="1582"/>
          <ac:cxnSpMkLst>
            <pc:docMk/>
            <pc:sldMk cId="1456065809" sldId="306"/>
            <ac:cxnSpMk id="120" creationId="{C4368A2C-557F-4754-AE29-6625140D75A3}"/>
          </ac:cxnSpMkLst>
        </pc:cxnChg>
      </pc:sldChg>
      <pc:sldChg chg="addSp delSp modSp new mod">
        <pc:chgData name="Rong Zhang" userId="086ed38c1a3e6caf" providerId="LiveId" clId="{570A8629-3EC9-431B-B44E-A3551B63F79F}" dt="2023-04-25T03:37:33.470" v="9591"/>
        <pc:sldMkLst>
          <pc:docMk/>
          <pc:sldMk cId="4222409878" sldId="307"/>
        </pc:sldMkLst>
        <pc:spChg chg="mod">
          <ac:chgData name="Rong Zhang" userId="086ed38c1a3e6caf" providerId="LiveId" clId="{570A8629-3EC9-431B-B44E-A3551B63F79F}" dt="2023-04-24T12:28:49.488" v="8287" actId="20577"/>
          <ac:spMkLst>
            <pc:docMk/>
            <pc:sldMk cId="4222409878" sldId="307"/>
            <ac:spMk id="2" creationId="{327E9605-EF46-4537-A57C-AE8196FD547F}"/>
          </ac:spMkLst>
        </pc:spChg>
        <pc:spChg chg="mod">
          <ac:chgData name="Rong Zhang" userId="086ed38c1a3e6caf" providerId="LiveId" clId="{570A8629-3EC9-431B-B44E-A3551B63F79F}" dt="2023-04-23T07:07:46.206" v="7055" actId="14100"/>
          <ac:spMkLst>
            <pc:docMk/>
            <pc:sldMk cId="4222409878" sldId="307"/>
            <ac:spMk id="3" creationId="{48B82335-F232-43F3-9D24-91507505239A}"/>
          </ac:spMkLst>
        </pc:spChg>
        <pc:spChg chg="add mod">
          <ac:chgData name="Rong Zhang" userId="086ed38c1a3e6caf" providerId="LiveId" clId="{570A8629-3EC9-431B-B44E-A3551B63F79F}" dt="2023-04-24T12:36:55.108" v="8414" actId="1076"/>
          <ac:spMkLst>
            <pc:docMk/>
            <pc:sldMk cId="4222409878" sldId="307"/>
            <ac:spMk id="5" creationId="{0CB403D5-D2C3-42C5-B543-AB7C0023BC32}"/>
          </ac:spMkLst>
        </pc:spChg>
        <pc:spChg chg="add mod">
          <ac:chgData name="Rong Zhang" userId="086ed38c1a3e6caf" providerId="LiveId" clId="{570A8629-3EC9-431B-B44E-A3551B63F79F}" dt="2023-04-24T12:36:55.108" v="8414" actId="1076"/>
          <ac:spMkLst>
            <pc:docMk/>
            <pc:sldMk cId="4222409878" sldId="307"/>
            <ac:spMk id="6" creationId="{471DB5D9-F3D3-45E5-9850-6B0FEAA5E0CE}"/>
          </ac:spMkLst>
        </pc:spChg>
        <pc:spChg chg="add del mod">
          <ac:chgData name="Rong Zhang" userId="086ed38c1a3e6caf" providerId="LiveId" clId="{570A8629-3EC9-431B-B44E-A3551B63F79F}" dt="2023-04-24T12:30:28.430" v="8297" actId="478"/>
          <ac:spMkLst>
            <pc:docMk/>
            <pc:sldMk cId="4222409878" sldId="307"/>
            <ac:spMk id="7" creationId="{CEE2F876-B08E-4EED-A947-DF18ED886648}"/>
          </ac:spMkLst>
        </pc:spChg>
        <pc:spChg chg="add mod">
          <ac:chgData name="Rong Zhang" userId="086ed38c1a3e6caf" providerId="LiveId" clId="{570A8629-3EC9-431B-B44E-A3551B63F79F}" dt="2023-04-24T12:36:55.108" v="8414" actId="1076"/>
          <ac:spMkLst>
            <pc:docMk/>
            <pc:sldMk cId="4222409878" sldId="307"/>
            <ac:spMk id="8" creationId="{A154F34B-0DDA-4ED5-A1D2-3D5825B7A2AD}"/>
          </ac:spMkLst>
        </pc:spChg>
        <pc:spChg chg="add del mod">
          <ac:chgData name="Rong Zhang" userId="086ed38c1a3e6caf" providerId="LiveId" clId="{570A8629-3EC9-431B-B44E-A3551B63F79F}" dt="2023-04-24T12:30:25.570" v="8295" actId="478"/>
          <ac:spMkLst>
            <pc:docMk/>
            <pc:sldMk cId="4222409878" sldId="307"/>
            <ac:spMk id="15" creationId="{E5F1FE68-F31C-4363-A2E3-FF09AE1A86B4}"/>
          </ac:spMkLst>
        </pc:spChg>
        <pc:spChg chg="add mod">
          <ac:chgData name="Rong Zhang" userId="086ed38c1a3e6caf" providerId="LiveId" clId="{570A8629-3EC9-431B-B44E-A3551B63F79F}" dt="2023-04-25T03:37:33.470" v="9591"/>
          <ac:spMkLst>
            <pc:docMk/>
            <pc:sldMk cId="4222409878" sldId="307"/>
            <ac:spMk id="27" creationId="{B84F0D8D-F366-4E3C-93B5-DBF5984C57D1}"/>
          </ac:spMkLst>
        </pc:spChg>
        <pc:spChg chg="add mod">
          <ac:chgData name="Rong Zhang" userId="086ed38c1a3e6caf" providerId="LiveId" clId="{570A8629-3EC9-431B-B44E-A3551B63F79F}" dt="2023-04-24T12:36:55.108" v="8414" actId="1076"/>
          <ac:spMkLst>
            <pc:docMk/>
            <pc:sldMk cId="4222409878" sldId="307"/>
            <ac:spMk id="29" creationId="{B049DF15-4120-413F-A002-64BC3481D346}"/>
          </ac:spMkLst>
        </pc:spChg>
        <pc:spChg chg="add mod">
          <ac:chgData name="Rong Zhang" userId="086ed38c1a3e6caf" providerId="LiveId" clId="{570A8629-3EC9-431B-B44E-A3551B63F79F}" dt="2023-04-24T12:36:55.108" v="8414" actId="1076"/>
          <ac:spMkLst>
            <pc:docMk/>
            <pc:sldMk cId="4222409878" sldId="307"/>
            <ac:spMk id="36" creationId="{97FE7966-A782-4632-A9BC-1CDBD4959343}"/>
          </ac:spMkLst>
        </pc:spChg>
        <pc:spChg chg="add mod">
          <ac:chgData name="Rong Zhang" userId="086ed38c1a3e6caf" providerId="LiveId" clId="{570A8629-3EC9-431B-B44E-A3551B63F79F}" dt="2023-04-24T12:36:55.108" v="8414" actId="1076"/>
          <ac:spMkLst>
            <pc:docMk/>
            <pc:sldMk cId="4222409878" sldId="307"/>
            <ac:spMk id="40" creationId="{6958AAB0-715B-4DA2-8A22-C5739574A0B8}"/>
          </ac:spMkLst>
        </pc:spChg>
        <pc:spChg chg="add mod">
          <ac:chgData name="Rong Zhang" userId="086ed38c1a3e6caf" providerId="LiveId" clId="{570A8629-3EC9-431B-B44E-A3551B63F79F}" dt="2023-04-24T12:36:55.108" v="8414" actId="1076"/>
          <ac:spMkLst>
            <pc:docMk/>
            <pc:sldMk cId="4222409878" sldId="307"/>
            <ac:spMk id="41" creationId="{B936575C-1A0B-4201-9147-A68E1E9ADC21}"/>
          </ac:spMkLst>
        </pc:spChg>
        <pc:spChg chg="add mod">
          <ac:chgData name="Rong Zhang" userId="086ed38c1a3e6caf" providerId="LiveId" clId="{570A8629-3EC9-431B-B44E-A3551B63F79F}" dt="2023-04-24T12:36:55.108" v="8414" actId="1076"/>
          <ac:spMkLst>
            <pc:docMk/>
            <pc:sldMk cId="4222409878" sldId="307"/>
            <ac:spMk id="45" creationId="{A044BB9C-B13C-4329-B90E-E9B3CF996C8C}"/>
          </ac:spMkLst>
        </pc:spChg>
        <pc:spChg chg="add mod">
          <ac:chgData name="Rong Zhang" userId="086ed38c1a3e6caf" providerId="LiveId" clId="{570A8629-3EC9-431B-B44E-A3551B63F79F}" dt="2023-04-24T12:36:55.108" v="8414" actId="1076"/>
          <ac:spMkLst>
            <pc:docMk/>
            <pc:sldMk cId="4222409878" sldId="307"/>
            <ac:spMk id="49" creationId="{C7C9CC95-A484-43DC-B221-D182A56B9206}"/>
          </ac:spMkLst>
        </pc:spChg>
        <pc:spChg chg="add mod">
          <ac:chgData name="Rong Zhang" userId="086ed38c1a3e6caf" providerId="LiveId" clId="{570A8629-3EC9-431B-B44E-A3551B63F79F}" dt="2023-04-24T12:36:55.108" v="8414" actId="1076"/>
          <ac:spMkLst>
            <pc:docMk/>
            <pc:sldMk cId="4222409878" sldId="307"/>
            <ac:spMk id="50" creationId="{986D26DA-B02C-4EA6-BE90-5328E1E1A6A6}"/>
          </ac:spMkLst>
        </pc:spChg>
        <pc:spChg chg="add mod">
          <ac:chgData name="Rong Zhang" userId="086ed38c1a3e6caf" providerId="LiveId" clId="{570A8629-3EC9-431B-B44E-A3551B63F79F}" dt="2023-04-24T12:58:16.644" v="8749" actId="20577"/>
          <ac:spMkLst>
            <pc:docMk/>
            <pc:sldMk cId="4222409878" sldId="307"/>
            <ac:spMk id="55" creationId="{04E0BED8-B2D5-4836-A415-8B6EEBE93A0D}"/>
          </ac:spMkLst>
        </pc:spChg>
        <pc:cxnChg chg="add mod">
          <ac:chgData name="Rong Zhang" userId="086ed38c1a3e6caf" providerId="LiveId" clId="{570A8629-3EC9-431B-B44E-A3551B63F79F}" dt="2023-04-24T12:36:55.108" v="8414" actId="1076"/>
          <ac:cxnSpMkLst>
            <pc:docMk/>
            <pc:sldMk cId="4222409878" sldId="307"/>
            <ac:cxnSpMk id="9" creationId="{F3DEFE46-DDA3-4CF8-8A3A-3240BE8F7362}"/>
          </ac:cxnSpMkLst>
        </pc:cxnChg>
        <pc:cxnChg chg="add del mod">
          <ac:chgData name="Rong Zhang" userId="086ed38c1a3e6caf" providerId="LiveId" clId="{570A8629-3EC9-431B-B44E-A3551B63F79F}" dt="2023-04-24T12:30:30.055" v="8299" actId="478"/>
          <ac:cxnSpMkLst>
            <pc:docMk/>
            <pc:sldMk cId="4222409878" sldId="307"/>
            <ac:cxnSpMk id="10" creationId="{83572C6D-95C6-45CA-BF13-79AC094B6E67}"/>
          </ac:cxnSpMkLst>
        </pc:cxnChg>
        <pc:cxnChg chg="add del mod">
          <ac:chgData name="Rong Zhang" userId="086ed38c1a3e6caf" providerId="LiveId" clId="{570A8629-3EC9-431B-B44E-A3551B63F79F}" dt="2023-04-24T12:30:29.446" v="8298" actId="478"/>
          <ac:cxnSpMkLst>
            <pc:docMk/>
            <pc:sldMk cId="4222409878" sldId="307"/>
            <ac:cxnSpMk id="11" creationId="{F1E49936-3EF1-4DA3-AB66-3D120BCB1FAB}"/>
          </ac:cxnSpMkLst>
        </pc:cxnChg>
        <pc:cxnChg chg="add del mod">
          <ac:chgData name="Rong Zhang" userId="086ed38c1a3e6caf" providerId="LiveId" clId="{570A8629-3EC9-431B-B44E-A3551B63F79F}" dt="2023-04-24T12:30:31.312" v="8300" actId="478"/>
          <ac:cxnSpMkLst>
            <pc:docMk/>
            <pc:sldMk cId="4222409878" sldId="307"/>
            <ac:cxnSpMk id="12" creationId="{33C9663D-7855-4FC9-A4BD-0C8AE77B318C}"/>
          </ac:cxnSpMkLst>
        </pc:cxnChg>
        <pc:cxnChg chg="add del mod">
          <ac:chgData name="Rong Zhang" userId="086ed38c1a3e6caf" providerId="LiveId" clId="{570A8629-3EC9-431B-B44E-A3551B63F79F}" dt="2023-04-24T12:30:32.165" v="8301" actId="478"/>
          <ac:cxnSpMkLst>
            <pc:docMk/>
            <pc:sldMk cId="4222409878" sldId="307"/>
            <ac:cxnSpMk id="13" creationId="{DC829E52-8734-4C10-BB57-EE629AD95E93}"/>
          </ac:cxnSpMkLst>
        </pc:cxnChg>
        <pc:cxnChg chg="add mod">
          <ac:chgData name="Rong Zhang" userId="086ed38c1a3e6caf" providerId="LiveId" clId="{570A8629-3EC9-431B-B44E-A3551B63F79F}" dt="2023-04-24T12:36:55.108" v="8414" actId="1076"/>
          <ac:cxnSpMkLst>
            <pc:docMk/>
            <pc:sldMk cId="4222409878" sldId="307"/>
            <ac:cxnSpMk id="14" creationId="{8B371EB8-3529-4418-B93E-628999AFB08B}"/>
          </ac:cxnSpMkLst>
        </pc:cxnChg>
        <pc:cxnChg chg="add mod">
          <ac:chgData name="Rong Zhang" userId="086ed38c1a3e6caf" providerId="LiveId" clId="{570A8629-3EC9-431B-B44E-A3551B63F79F}" dt="2023-04-24T12:36:55.108" v="8414" actId="1076"/>
          <ac:cxnSpMkLst>
            <pc:docMk/>
            <pc:sldMk cId="4222409878" sldId="307"/>
            <ac:cxnSpMk id="17" creationId="{4437103F-0360-43F5-AD7A-FD6046226428}"/>
          </ac:cxnSpMkLst>
        </pc:cxnChg>
        <pc:cxnChg chg="add mod">
          <ac:chgData name="Rong Zhang" userId="086ed38c1a3e6caf" providerId="LiveId" clId="{570A8629-3EC9-431B-B44E-A3551B63F79F}" dt="2023-04-24T12:36:55.108" v="8414" actId="1076"/>
          <ac:cxnSpMkLst>
            <pc:docMk/>
            <pc:sldMk cId="4222409878" sldId="307"/>
            <ac:cxnSpMk id="26" creationId="{EE931672-D49B-4455-98C8-F8A6053F7185}"/>
          </ac:cxnSpMkLst>
        </pc:cxnChg>
        <pc:cxnChg chg="add mod">
          <ac:chgData name="Rong Zhang" userId="086ed38c1a3e6caf" providerId="LiveId" clId="{570A8629-3EC9-431B-B44E-A3551B63F79F}" dt="2023-04-24T12:36:55.108" v="8414" actId="1076"/>
          <ac:cxnSpMkLst>
            <pc:docMk/>
            <pc:sldMk cId="4222409878" sldId="307"/>
            <ac:cxnSpMk id="33" creationId="{DD54AD9C-F2CC-445C-9779-333478E77C29}"/>
          </ac:cxnSpMkLst>
        </pc:cxnChg>
        <pc:cxnChg chg="add mod">
          <ac:chgData name="Rong Zhang" userId="086ed38c1a3e6caf" providerId="LiveId" clId="{570A8629-3EC9-431B-B44E-A3551B63F79F}" dt="2023-04-24T12:36:55.108" v="8414" actId="1076"/>
          <ac:cxnSpMkLst>
            <pc:docMk/>
            <pc:sldMk cId="4222409878" sldId="307"/>
            <ac:cxnSpMk id="34" creationId="{FE49FD7D-F687-4AE3-9861-E61DF8ADD6CA}"/>
          </ac:cxnSpMkLst>
        </pc:cxnChg>
        <pc:cxnChg chg="add mod">
          <ac:chgData name="Rong Zhang" userId="086ed38c1a3e6caf" providerId="LiveId" clId="{570A8629-3EC9-431B-B44E-A3551B63F79F}" dt="2023-04-24T12:36:55.108" v="8414" actId="1076"/>
          <ac:cxnSpMkLst>
            <pc:docMk/>
            <pc:sldMk cId="4222409878" sldId="307"/>
            <ac:cxnSpMk id="44" creationId="{31DAA917-EBF5-466C-9E4D-7AD846308BA8}"/>
          </ac:cxnSpMkLst>
        </pc:cxnChg>
        <pc:cxnChg chg="add mod">
          <ac:chgData name="Rong Zhang" userId="086ed38c1a3e6caf" providerId="LiveId" clId="{570A8629-3EC9-431B-B44E-A3551B63F79F}" dt="2023-04-24T12:36:55.108" v="8414" actId="1076"/>
          <ac:cxnSpMkLst>
            <pc:docMk/>
            <pc:sldMk cId="4222409878" sldId="307"/>
            <ac:cxnSpMk id="46" creationId="{756C894F-037D-475E-851C-265DF2328D42}"/>
          </ac:cxnSpMkLst>
        </pc:cxnChg>
        <pc:cxnChg chg="add del mod">
          <ac:chgData name="Rong Zhang" userId="086ed38c1a3e6caf" providerId="LiveId" clId="{570A8629-3EC9-431B-B44E-A3551B63F79F}" dt="2023-04-24T12:36:20.219" v="8407" actId="478"/>
          <ac:cxnSpMkLst>
            <pc:docMk/>
            <pc:sldMk cId="4222409878" sldId="307"/>
            <ac:cxnSpMk id="47" creationId="{796BFE22-F440-469E-B00A-8012AE87037A}"/>
          </ac:cxnSpMkLst>
        </pc:cxnChg>
        <pc:cxnChg chg="add mod">
          <ac:chgData name="Rong Zhang" userId="086ed38c1a3e6caf" providerId="LiveId" clId="{570A8629-3EC9-431B-B44E-A3551B63F79F}" dt="2023-04-24T12:36:55.108" v="8414" actId="1076"/>
          <ac:cxnSpMkLst>
            <pc:docMk/>
            <pc:sldMk cId="4222409878" sldId="307"/>
            <ac:cxnSpMk id="52" creationId="{2212D3A2-1112-4DE8-8B97-31EA25E0BF03}"/>
          </ac:cxnSpMkLst>
        </pc:cxnChg>
        <pc:cxnChg chg="add mod">
          <ac:chgData name="Rong Zhang" userId="086ed38c1a3e6caf" providerId="LiveId" clId="{570A8629-3EC9-431B-B44E-A3551B63F79F}" dt="2023-04-24T12:36:55.108" v="8414" actId="1076"/>
          <ac:cxnSpMkLst>
            <pc:docMk/>
            <pc:sldMk cId="4222409878" sldId="307"/>
            <ac:cxnSpMk id="54" creationId="{B20043AE-0729-4B20-BB71-332C423BB800}"/>
          </ac:cxnSpMkLst>
        </pc:cxnChg>
      </pc:sldChg>
      <pc:sldChg chg="modSp add mod">
        <pc:chgData name="Rong Zhang" userId="086ed38c1a3e6caf" providerId="LiveId" clId="{570A8629-3EC9-431B-B44E-A3551B63F79F}" dt="2023-04-23T07:11:11.929" v="7072" actId="207"/>
        <pc:sldMkLst>
          <pc:docMk/>
          <pc:sldMk cId="364365680" sldId="308"/>
        </pc:sldMkLst>
        <pc:spChg chg="mod">
          <ac:chgData name="Rong Zhang" userId="086ed38c1a3e6caf" providerId="LiveId" clId="{570A8629-3EC9-431B-B44E-A3551B63F79F}" dt="2023-04-23T07:11:11.929" v="7072" actId="207"/>
          <ac:spMkLst>
            <pc:docMk/>
            <pc:sldMk cId="364365680" sldId="308"/>
            <ac:spMk id="3" creationId="{7C4B9107-DAAD-4DE3-8801-127B3C98A42A}"/>
          </ac:spMkLst>
        </pc:spChg>
      </pc:sldChg>
      <pc:sldChg chg="addSp delSp modSp new mod">
        <pc:chgData name="Rong Zhang" userId="086ed38c1a3e6caf" providerId="LiveId" clId="{570A8629-3EC9-431B-B44E-A3551B63F79F}" dt="2023-04-24T18:04:36.064" v="9438" actId="20577"/>
        <pc:sldMkLst>
          <pc:docMk/>
          <pc:sldMk cId="403676427" sldId="309"/>
        </pc:sldMkLst>
        <pc:spChg chg="mod">
          <ac:chgData name="Rong Zhang" userId="086ed38c1a3e6caf" providerId="LiveId" clId="{570A8629-3EC9-431B-B44E-A3551B63F79F}" dt="2023-04-24T18:04:36.064" v="9438" actId="20577"/>
          <ac:spMkLst>
            <pc:docMk/>
            <pc:sldMk cId="403676427" sldId="309"/>
            <ac:spMk id="2" creationId="{7BE6175D-EB24-457B-AD86-FCC1C1A4E77B}"/>
          </ac:spMkLst>
        </pc:spChg>
        <pc:spChg chg="del">
          <ac:chgData name="Rong Zhang" userId="086ed38c1a3e6caf" providerId="LiveId" clId="{570A8629-3EC9-431B-B44E-A3551B63F79F}" dt="2023-04-23T11:37:44.777" v="7086" actId="3680"/>
          <ac:spMkLst>
            <pc:docMk/>
            <pc:sldMk cId="403676427" sldId="309"/>
            <ac:spMk id="3" creationId="{6B2AC326-4D9C-40D8-A977-749F9DBAD6C5}"/>
          </ac:spMkLst>
        </pc:spChg>
        <pc:spChg chg="add del mod">
          <ac:chgData name="Rong Zhang" userId="086ed38c1a3e6caf" providerId="LiveId" clId="{570A8629-3EC9-431B-B44E-A3551B63F79F}" dt="2023-04-23T11:38:19.845" v="7092" actId="3680"/>
          <ac:spMkLst>
            <pc:docMk/>
            <pc:sldMk cId="403676427" sldId="309"/>
            <ac:spMk id="7" creationId="{EB23F120-6E7F-4FAC-8F8A-C666055E9B8E}"/>
          </ac:spMkLst>
        </pc:spChg>
        <pc:spChg chg="add mod">
          <ac:chgData name="Rong Zhang" userId="086ed38c1a3e6caf" providerId="LiveId" clId="{570A8629-3EC9-431B-B44E-A3551B63F79F}" dt="2023-04-23T11:51:43.510" v="7345" actId="1076"/>
          <ac:spMkLst>
            <pc:docMk/>
            <pc:sldMk cId="403676427" sldId="309"/>
            <ac:spMk id="9" creationId="{A5638078-F510-44C6-AF52-12B4E21C9D6A}"/>
          </ac:spMkLst>
        </pc:spChg>
        <pc:graphicFrameChg chg="add del mod ord modGraphic">
          <ac:chgData name="Rong Zhang" userId="086ed38c1a3e6caf" providerId="LiveId" clId="{570A8629-3EC9-431B-B44E-A3551B63F79F}" dt="2023-04-23T11:38:11.709" v="7091" actId="478"/>
          <ac:graphicFrameMkLst>
            <pc:docMk/>
            <pc:sldMk cId="403676427" sldId="309"/>
            <ac:graphicFrameMk id="5" creationId="{7977593D-0A70-4C9B-9B1E-D15C4F96B02E}"/>
          </ac:graphicFrameMkLst>
        </pc:graphicFrameChg>
        <pc:graphicFrameChg chg="add mod ord modGraphic">
          <ac:chgData name="Rong Zhang" userId="086ed38c1a3e6caf" providerId="LiveId" clId="{570A8629-3EC9-431B-B44E-A3551B63F79F}" dt="2023-04-23T11:51:14.430" v="7321" actId="1076"/>
          <ac:graphicFrameMkLst>
            <pc:docMk/>
            <pc:sldMk cId="403676427" sldId="309"/>
            <ac:graphicFrameMk id="8" creationId="{3CD03011-2294-45A2-9F1D-F695AD4C0074}"/>
          </ac:graphicFrameMkLst>
        </pc:graphicFrameChg>
      </pc:sldChg>
      <pc:sldChg chg="addSp delSp modSp new mod">
        <pc:chgData name="Rong Zhang" userId="086ed38c1a3e6caf" providerId="LiveId" clId="{570A8629-3EC9-431B-B44E-A3551B63F79F}" dt="2023-04-25T03:37:37.351" v="9594"/>
        <pc:sldMkLst>
          <pc:docMk/>
          <pc:sldMk cId="3928292642" sldId="310"/>
        </pc:sldMkLst>
        <pc:spChg chg="mod">
          <ac:chgData name="Rong Zhang" userId="086ed38c1a3e6caf" providerId="LiveId" clId="{570A8629-3EC9-431B-B44E-A3551B63F79F}" dt="2023-04-24T18:04:46.593" v="9450" actId="20577"/>
          <ac:spMkLst>
            <pc:docMk/>
            <pc:sldMk cId="3928292642" sldId="310"/>
            <ac:spMk id="2" creationId="{790749A8-6A3F-4A29-8612-48681DC54700}"/>
          </ac:spMkLst>
        </pc:spChg>
        <pc:spChg chg="mod">
          <ac:chgData name="Rong Zhang" userId="086ed38c1a3e6caf" providerId="LiveId" clId="{570A8629-3EC9-431B-B44E-A3551B63F79F}" dt="2023-04-24T11:02:00.099" v="8005" actId="20577"/>
          <ac:spMkLst>
            <pc:docMk/>
            <pc:sldMk cId="3928292642" sldId="310"/>
            <ac:spMk id="3" creationId="{AABB849D-BEF8-4E55-9318-49AC635FCB80}"/>
          </ac:spMkLst>
        </pc:spChg>
        <pc:spChg chg="add mod">
          <ac:chgData name="Rong Zhang" userId="086ed38c1a3e6caf" providerId="LiveId" clId="{570A8629-3EC9-431B-B44E-A3551B63F79F}" dt="2023-04-24T11:02:11.886" v="8015" actId="20577"/>
          <ac:spMkLst>
            <pc:docMk/>
            <pc:sldMk cId="3928292642" sldId="310"/>
            <ac:spMk id="5" creationId="{A34403C3-2B96-425F-A954-8A92E0AF3647}"/>
          </ac:spMkLst>
        </pc:spChg>
        <pc:spChg chg="add mod">
          <ac:chgData name="Rong Zhang" userId="086ed38c1a3e6caf" providerId="LiveId" clId="{570A8629-3EC9-431B-B44E-A3551B63F79F}" dt="2023-04-25T03:37:37.351" v="9594"/>
          <ac:spMkLst>
            <pc:docMk/>
            <pc:sldMk cId="3928292642" sldId="310"/>
            <ac:spMk id="8" creationId="{EFD06D38-845E-4CF2-A177-1C0A40AE46B0}"/>
          </ac:spMkLst>
        </pc:spChg>
        <pc:spChg chg="add del mod">
          <ac:chgData name="Rong Zhang" userId="086ed38c1a3e6caf" providerId="LiveId" clId="{570A8629-3EC9-431B-B44E-A3551B63F79F}" dt="2023-04-23T14:26:00.452" v="7735" actId="478"/>
          <ac:spMkLst>
            <pc:docMk/>
            <pc:sldMk cId="3928292642" sldId="310"/>
            <ac:spMk id="11" creationId="{41553247-34A3-48B4-AAF9-6231130AE59A}"/>
          </ac:spMkLst>
        </pc:spChg>
        <pc:spChg chg="add mod">
          <ac:chgData name="Rong Zhang" userId="086ed38c1a3e6caf" providerId="LiveId" clId="{570A8629-3EC9-431B-B44E-A3551B63F79F}" dt="2023-04-24T12:59:41.887" v="8829" actId="20577"/>
          <ac:spMkLst>
            <pc:docMk/>
            <pc:sldMk cId="3928292642" sldId="310"/>
            <ac:spMk id="12" creationId="{08DED289-5B20-4C31-9F3F-31958A03FCCA}"/>
          </ac:spMkLst>
        </pc:spChg>
        <pc:grpChg chg="add del mod">
          <ac:chgData name="Rong Zhang" userId="086ed38c1a3e6caf" providerId="LiveId" clId="{570A8629-3EC9-431B-B44E-A3551B63F79F}" dt="2023-04-23T14:25:58.743" v="7734" actId="478"/>
          <ac:grpSpMkLst>
            <pc:docMk/>
            <pc:sldMk cId="3928292642" sldId="310"/>
            <ac:grpSpMk id="9" creationId="{7DC33056-42A3-4AA5-B7B3-7503F64CD7C3}"/>
          </ac:grpSpMkLst>
        </pc:grpChg>
        <pc:graphicFrameChg chg="add mod modGraphic">
          <ac:chgData name="Rong Zhang" userId="086ed38c1a3e6caf" providerId="LiveId" clId="{570A8629-3EC9-431B-B44E-A3551B63F79F}" dt="2023-04-23T15:15:18.997" v="7838" actId="20577"/>
          <ac:graphicFrameMkLst>
            <pc:docMk/>
            <pc:sldMk cId="3928292642" sldId="310"/>
            <ac:graphicFrameMk id="10" creationId="{BA3D9415-209A-4359-B0A7-CA51EA763005}"/>
          </ac:graphicFrameMkLst>
        </pc:graphicFrameChg>
        <pc:picChg chg="add mod">
          <ac:chgData name="Rong Zhang" userId="086ed38c1a3e6caf" providerId="LiveId" clId="{570A8629-3EC9-431B-B44E-A3551B63F79F}" dt="2023-04-23T14:21:02.949" v="7658" actId="1076"/>
          <ac:picMkLst>
            <pc:docMk/>
            <pc:sldMk cId="3928292642" sldId="310"/>
            <ac:picMk id="6" creationId="{24208C24-535A-4517-A17A-80AACC5B4871}"/>
          </ac:picMkLst>
        </pc:picChg>
        <pc:picChg chg="add mod">
          <ac:chgData name="Rong Zhang" userId="086ed38c1a3e6caf" providerId="LiveId" clId="{570A8629-3EC9-431B-B44E-A3551B63F79F}" dt="2023-04-23T14:21:02.949" v="7658" actId="1076"/>
          <ac:picMkLst>
            <pc:docMk/>
            <pc:sldMk cId="3928292642" sldId="310"/>
            <ac:picMk id="7" creationId="{CFAA0CD7-1991-42AF-A58C-A9CE5E46BAA4}"/>
          </ac:picMkLst>
        </pc:picChg>
        <pc:picChg chg="add mod">
          <ac:chgData name="Rong Zhang" userId="086ed38c1a3e6caf" providerId="LiveId" clId="{570A8629-3EC9-431B-B44E-A3551B63F79F}" dt="2023-04-23T14:21:02.949" v="7658" actId="1076"/>
          <ac:picMkLst>
            <pc:docMk/>
            <pc:sldMk cId="3928292642" sldId="310"/>
            <ac:picMk id="8" creationId="{28BB8EF4-EB59-439E-9187-51A5443822EC}"/>
          </ac:picMkLst>
        </pc:picChg>
      </pc:sldChg>
      <pc:sldChg chg="addSp modSp new mod">
        <pc:chgData name="Rong Zhang" userId="086ed38c1a3e6caf" providerId="LiveId" clId="{570A8629-3EC9-431B-B44E-A3551B63F79F}" dt="2023-04-25T03:37:36.310" v="9593"/>
        <pc:sldMkLst>
          <pc:docMk/>
          <pc:sldMk cId="333325070" sldId="311"/>
        </pc:sldMkLst>
        <pc:spChg chg="mod">
          <ac:chgData name="Rong Zhang" userId="086ed38c1a3e6caf" providerId="LiveId" clId="{570A8629-3EC9-431B-B44E-A3551B63F79F}" dt="2023-04-24T18:04:54.821" v="9458" actId="20577"/>
          <ac:spMkLst>
            <pc:docMk/>
            <pc:sldMk cId="333325070" sldId="311"/>
            <ac:spMk id="2" creationId="{B31B5920-E51A-443F-80CD-D4A1D7CA7B9C}"/>
          </ac:spMkLst>
        </pc:spChg>
        <pc:spChg chg="mod">
          <ac:chgData name="Rong Zhang" userId="086ed38c1a3e6caf" providerId="LiveId" clId="{570A8629-3EC9-431B-B44E-A3551B63F79F}" dt="2023-04-23T15:15:38.509" v="7863" actId="20577"/>
          <ac:spMkLst>
            <pc:docMk/>
            <pc:sldMk cId="333325070" sldId="311"/>
            <ac:spMk id="3" creationId="{847320EA-41DD-420E-960D-313A2D03E01A}"/>
          </ac:spMkLst>
        </pc:spChg>
        <pc:spChg chg="add mod">
          <ac:chgData name="Rong Zhang" userId="086ed38c1a3e6caf" providerId="LiveId" clId="{570A8629-3EC9-431B-B44E-A3551B63F79F}" dt="2023-04-24T11:02:08.966" v="8013" actId="20577"/>
          <ac:spMkLst>
            <pc:docMk/>
            <pc:sldMk cId="333325070" sldId="311"/>
            <ac:spMk id="11" creationId="{F81CE504-E8AF-417D-892B-62BE6D5D54FC}"/>
          </ac:spMkLst>
        </pc:spChg>
        <pc:spChg chg="add mod">
          <ac:chgData name="Rong Zhang" userId="086ed38c1a3e6caf" providerId="LiveId" clId="{570A8629-3EC9-431B-B44E-A3551B63F79F}" dt="2023-04-24T13:00:11.122" v="8856" actId="20577"/>
          <ac:spMkLst>
            <pc:docMk/>
            <pc:sldMk cId="333325070" sldId="311"/>
            <ac:spMk id="12" creationId="{3B938C3D-3A24-48DC-962C-33D6B5CB9D91}"/>
          </ac:spMkLst>
        </pc:spChg>
        <pc:spChg chg="add mod">
          <ac:chgData name="Rong Zhang" userId="086ed38c1a3e6caf" providerId="LiveId" clId="{570A8629-3EC9-431B-B44E-A3551B63F79F}" dt="2023-04-25T03:37:36.310" v="9593"/>
          <ac:spMkLst>
            <pc:docMk/>
            <pc:sldMk cId="333325070" sldId="311"/>
            <ac:spMk id="13" creationId="{4BC74D83-0DA7-4D79-8E3E-F076FC634358}"/>
          </ac:spMkLst>
        </pc:spChg>
        <pc:grpChg chg="add mod">
          <ac:chgData name="Rong Zhang" userId="086ed38c1a3e6caf" providerId="LiveId" clId="{570A8629-3EC9-431B-B44E-A3551B63F79F}" dt="2023-04-23T15:11:08.971" v="7790" actId="1076"/>
          <ac:grpSpMkLst>
            <pc:docMk/>
            <pc:sldMk cId="333325070" sldId="311"/>
            <ac:grpSpMk id="9" creationId="{201A3AF8-0E5C-4E60-91FD-CD079C649D43}"/>
          </ac:grpSpMkLst>
        </pc:grpChg>
        <pc:graphicFrameChg chg="add mod modGraphic">
          <ac:chgData name="Rong Zhang" userId="086ed38c1a3e6caf" providerId="LiveId" clId="{570A8629-3EC9-431B-B44E-A3551B63F79F}" dt="2023-04-24T11:02:04.638" v="8009" actId="20577"/>
          <ac:graphicFrameMkLst>
            <pc:docMk/>
            <pc:sldMk cId="333325070" sldId="311"/>
            <ac:graphicFrameMk id="10" creationId="{9CF48E42-EC1B-46BF-B1CA-7B3375022E7C}"/>
          </ac:graphicFrameMkLst>
        </pc:graphicFrameChg>
        <pc:picChg chg="add mod">
          <ac:chgData name="Rong Zhang" userId="086ed38c1a3e6caf" providerId="LiveId" clId="{570A8629-3EC9-431B-B44E-A3551B63F79F}" dt="2023-04-23T15:11:00.616" v="7789" actId="164"/>
          <ac:picMkLst>
            <pc:docMk/>
            <pc:sldMk cId="333325070" sldId="311"/>
            <ac:picMk id="6" creationId="{70167EC2-027A-4F64-B542-333E7BD26213}"/>
          </ac:picMkLst>
        </pc:picChg>
        <pc:picChg chg="add mod">
          <ac:chgData name="Rong Zhang" userId="086ed38c1a3e6caf" providerId="LiveId" clId="{570A8629-3EC9-431B-B44E-A3551B63F79F}" dt="2023-04-23T15:11:00.616" v="7789" actId="164"/>
          <ac:picMkLst>
            <pc:docMk/>
            <pc:sldMk cId="333325070" sldId="311"/>
            <ac:picMk id="8" creationId="{24FFB28F-5EBA-464D-8E21-582ED78C0992}"/>
          </ac:picMkLst>
        </pc:picChg>
      </pc:sldChg>
      <pc:sldChg chg="modSp add mod">
        <pc:chgData name="Rong Zhang" userId="086ed38c1a3e6caf" providerId="LiveId" clId="{570A8629-3EC9-431B-B44E-A3551B63F79F}" dt="2023-04-23T15:21:04.113" v="7886" actId="207"/>
        <pc:sldMkLst>
          <pc:docMk/>
          <pc:sldMk cId="3876658002" sldId="312"/>
        </pc:sldMkLst>
        <pc:spChg chg="mod">
          <ac:chgData name="Rong Zhang" userId="086ed38c1a3e6caf" providerId="LiveId" clId="{570A8629-3EC9-431B-B44E-A3551B63F79F}" dt="2023-04-23T15:21:04.113" v="7886" actId="207"/>
          <ac:spMkLst>
            <pc:docMk/>
            <pc:sldMk cId="3876658002" sldId="312"/>
            <ac:spMk id="3" creationId="{7C4B9107-DAAD-4DE3-8801-127B3C98A42A}"/>
          </ac:spMkLst>
        </pc:spChg>
      </pc:sldChg>
      <pc:sldChg chg="modSp new mod">
        <pc:chgData name="Rong Zhang" userId="086ed38c1a3e6caf" providerId="LiveId" clId="{570A8629-3EC9-431B-B44E-A3551B63F79F}" dt="2023-04-24T18:19:23.686" v="9483" actId="20577"/>
        <pc:sldMkLst>
          <pc:docMk/>
          <pc:sldMk cId="1024577201" sldId="313"/>
        </pc:sldMkLst>
        <pc:spChg chg="mod">
          <ac:chgData name="Rong Zhang" userId="086ed38c1a3e6caf" providerId="LiveId" clId="{570A8629-3EC9-431B-B44E-A3551B63F79F}" dt="2023-04-23T15:21:11.257" v="7897" actId="20577"/>
          <ac:spMkLst>
            <pc:docMk/>
            <pc:sldMk cId="1024577201" sldId="313"/>
            <ac:spMk id="2" creationId="{AB9D5BF5-5CB5-4D75-8E57-D1F10BB8BA2D}"/>
          </ac:spMkLst>
        </pc:spChg>
        <pc:spChg chg="mod">
          <ac:chgData name="Rong Zhang" userId="086ed38c1a3e6caf" providerId="LiveId" clId="{570A8629-3EC9-431B-B44E-A3551B63F79F}" dt="2023-04-24T18:19:23.686" v="9483" actId="20577"/>
          <ac:spMkLst>
            <pc:docMk/>
            <pc:sldMk cId="1024577201" sldId="313"/>
            <ac:spMk id="3" creationId="{2D52CA8F-9AA7-4004-B8F3-C9056F2DDC23}"/>
          </ac:spMkLst>
        </pc:spChg>
      </pc:sldChg>
      <pc:sldChg chg="delSp modSp new mod">
        <pc:chgData name="Rong Zhang" userId="086ed38c1a3e6caf" providerId="LiveId" clId="{570A8629-3EC9-431B-B44E-A3551B63F79F}" dt="2023-04-23T15:22:13.812" v="7931" actId="20577"/>
        <pc:sldMkLst>
          <pc:docMk/>
          <pc:sldMk cId="1165819607" sldId="314"/>
        </pc:sldMkLst>
        <pc:spChg chg="mod">
          <ac:chgData name="Rong Zhang" userId="086ed38c1a3e6caf" providerId="LiveId" clId="{570A8629-3EC9-431B-B44E-A3551B63F79F}" dt="2023-04-23T15:22:13.812" v="7931" actId="20577"/>
          <ac:spMkLst>
            <pc:docMk/>
            <pc:sldMk cId="1165819607" sldId="314"/>
            <ac:spMk id="2" creationId="{CC8A320A-0917-4F78-806F-C07CFAFDE0D8}"/>
          </ac:spMkLst>
        </pc:spChg>
        <pc:spChg chg="del">
          <ac:chgData name="Rong Zhang" userId="086ed38c1a3e6caf" providerId="LiveId" clId="{570A8629-3EC9-431B-B44E-A3551B63F79F}" dt="2023-04-23T15:21:37.102" v="7899" actId="478"/>
          <ac:spMkLst>
            <pc:docMk/>
            <pc:sldMk cId="1165819607" sldId="314"/>
            <ac:spMk id="3" creationId="{67F408BF-7B1D-4CD0-B45A-66DC4009954C}"/>
          </ac:spMkLst>
        </pc:spChg>
      </pc:sldChg>
      <pc:sldChg chg="addSp delSp modSp new mod">
        <pc:chgData name="Rong Zhang" userId="086ed38c1a3e6caf" providerId="LiveId" clId="{570A8629-3EC9-431B-B44E-A3551B63F79F}" dt="2023-04-25T03:37:35.210" v="9592"/>
        <pc:sldMkLst>
          <pc:docMk/>
          <pc:sldMk cId="455824618" sldId="315"/>
        </pc:sldMkLst>
        <pc:spChg chg="mod">
          <ac:chgData name="Rong Zhang" userId="086ed38c1a3e6caf" providerId="LiveId" clId="{570A8629-3EC9-431B-B44E-A3551B63F79F}" dt="2023-04-24T18:04:42.157" v="9444" actId="20577"/>
          <ac:spMkLst>
            <pc:docMk/>
            <pc:sldMk cId="455824618" sldId="315"/>
            <ac:spMk id="2" creationId="{A3C6D329-D1DE-469E-B2FC-1CA7F3936320}"/>
          </ac:spMkLst>
        </pc:spChg>
        <pc:spChg chg="mod">
          <ac:chgData name="Rong Zhang" userId="086ed38c1a3e6caf" providerId="LiveId" clId="{570A8629-3EC9-431B-B44E-A3551B63F79F}" dt="2023-04-24T12:37:50.304" v="8463" actId="20577"/>
          <ac:spMkLst>
            <pc:docMk/>
            <pc:sldMk cId="455824618" sldId="315"/>
            <ac:spMk id="3" creationId="{E20BEBFF-7C8C-426D-9B2B-6C6BB60E4C8A}"/>
          </ac:spMkLst>
        </pc:spChg>
        <pc:spChg chg="add mod">
          <ac:chgData name="Rong Zhang" userId="086ed38c1a3e6caf" providerId="LiveId" clId="{570A8629-3EC9-431B-B44E-A3551B63F79F}" dt="2023-04-24T12:42:29.387" v="8466" actId="1076"/>
          <ac:spMkLst>
            <pc:docMk/>
            <pc:sldMk cId="455824618" sldId="315"/>
            <ac:spMk id="5" creationId="{BBC89ECD-5FA0-42FD-B6EC-89B8A4B382E6}"/>
          </ac:spMkLst>
        </pc:spChg>
        <pc:spChg chg="add mod">
          <ac:chgData name="Rong Zhang" userId="086ed38c1a3e6caf" providerId="LiveId" clId="{570A8629-3EC9-431B-B44E-A3551B63F79F}" dt="2023-04-24T12:42:58.977" v="8484" actId="20577"/>
          <ac:spMkLst>
            <pc:docMk/>
            <pc:sldMk cId="455824618" sldId="315"/>
            <ac:spMk id="6" creationId="{D0E032B0-65CD-4175-9C50-782088400EF5}"/>
          </ac:spMkLst>
        </pc:spChg>
        <pc:spChg chg="add mod">
          <ac:chgData name="Rong Zhang" userId="086ed38c1a3e6caf" providerId="LiveId" clId="{570A8629-3EC9-431B-B44E-A3551B63F79F}" dt="2023-04-24T12:44:13.131" v="8511" actId="1076"/>
          <ac:spMkLst>
            <pc:docMk/>
            <pc:sldMk cId="455824618" sldId="315"/>
            <ac:spMk id="7" creationId="{22E68984-FF5A-4377-9D6B-C1B495DD7132}"/>
          </ac:spMkLst>
        </pc:spChg>
        <pc:spChg chg="add mod">
          <ac:chgData name="Rong Zhang" userId="086ed38c1a3e6caf" providerId="LiveId" clId="{570A8629-3EC9-431B-B44E-A3551B63F79F}" dt="2023-04-24T12:44:15.394" v="8512" actId="1076"/>
          <ac:spMkLst>
            <pc:docMk/>
            <pc:sldMk cId="455824618" sldId="315"/>
            <ac:spMk id="8" creationId="{74FE8E0B-C150-4B94-8345-37162F4521D9}"/>
          </ac:spMkLst>
        </pc:spChg>
        <pc:spChg chg="add del mod">
          <ac:chgData name="Rong Zhang" userId="086ed38c1a3e6caf" providerId="LiveId" clId="{570A8629-3EC9-431B-B44E-A3551B63F79F}" dt="2023-04-24T12:42:38.303" v="8470" actId="478"/>
          <ac:spMkLst>
            <pc:docMk/>
            <pc:sldMk cId="455824618" sldId="315"/>
            <ac:spMk id="15" creationId="{E9B9F349-BE51-4797-86A7-C46731247D45}"/>
          </ac:spMkLst>
        </pc:spChg>
        <pc:spChg chg="add mod">
          <ac:chgData name="Rong Zhang" userId="086ed38c1a3e6caf" providerId="LiveId" clId="{570A8629-3EC9-431B-B44E-A3551B63F79F}" dt="2023-04-25T03:37:35.210" v="9592"/>
          <ac:spMkLst>
            <pc:docMk/>
            <pc:sldMk cId="455824618" sldId="315"/>
            <ac:spMk id="16" creationId="{3527A74A-F2E8-410B-BB20-67122F906205}"/>
          </ac:spMkLst>
        </pc:spChg>
        <pc:spChg chg="add mod">
          <ac:chgData name="Rong Zhang" userId="086ed38c1a3e6caf" providerId="LiveId" clId="{570A8629-3EC9-431B-B44E-A3551B63F79F}" dt="2023-04-24T12:44:43.142" v="8526" actId="20577"/>
          <ac:spMkLst>
            <pc:docMk/>
            <pc:sldMk cId="455824618" sldId="315"/>
            <ac:spMk id="36" creationId="{9B7CE1DB-319B-4F76-9DAB-7F943A03F7E2}"/>
          </ac:spMkLst>
        </pc:spChg>
        <pc:spChg chg="add mod">
          <ac:chgData name="Rong Zhang" userId="086ed38c1a3e6caf" providerId="LiveId" clId="{570A8629-3EC9-431B-B44E-A3551B63F79F}" dt="2023-04-24T12:59:13.304" v="8803" actId="1076"/>
          <ac:spMkLst>
            <pc:docMk/>
            <pc:sldMk cId="455824618" sldId="315"/>
            <ac:spMk id="40" creationId="{76A6E73B-BF27-49E4-8107-97FCB6CB5187}"/>
          </ac:spMkLst>
        </pc:spChg>
        <pc:graphicFrameChg chg="add mod modGraphic">
          <ac:chgData name="Rong Zhang" userId="086ed38c1a3e6caf" providerId="LiveId" clId="{570A8629-3EC9-431B-B44E-A3551B63F79F}" dt="2023-04-24T12:46:41.258" v="8582" actId="14100"/>
          <ac:graphicFrameMkLst>
            <pc:docMk/>
            <pc:sldMk cId="455824618" sldId="315"/>
            <ac:graphicFrameMk id="39" creationId="{706817AD-1F20-4ED6-AC8F-6F6C961EAC51}"/>
          </ac:graphicFrameMkLst>
        </pc:graphicFrameChg>
        <pc:cxnChg chg="add mod">
          <ac:chgData name="Rong Zhang" userId="086ed38c1a3e6caf" providerId="LiveId" clId="{570A8629-3EC9-431B-B44E-A3551B63F79F}" dt="2023-04-24T12:42:51.258" v="8475" actId="14100"/>
          <ac:cxnSpMkLst>
            <pc:docMk/>
            <pc:sldMk cId="455824618" sldId="315"/>
            <ac:cxnSpMk id="9" creationId="{5E028FBB-D3C1-44AD-A6C6-1E56A5DFE3A2}"/>
          </ac:cxnSpMkLst>
        </pc:cxnChg>
        <pc:cxnChg chg="add del mod">
          <ac:chgData name="Rong Zhang" userId="086ed38c1a3e6caf" providerId="LiveId" clId="{570A8629-3EC9-431B-B44E-A3551B63F79F}" dt="2023-04-24T12:42:33.278" v="8467" actId="478"/>
          <ac:cxnSpMkLst>
            <pc:docMk/>
            <pc:sldMk cId="455824618" sldId="315"/>
            <ac:cxnSpMk id="10" creationId="{5504F281-4C92-48E4-97CE-176CAC958653}"/>
          </ac:cxnSpMkLst>
        </pc:cxnChg>
        <pc:cxnChg chg="add del mod">
          <ac:chgData name="Rong Zhang" userId="086ed38c1a3e6caf" providerId="LiveId" clId="{570A8629-3EC9-431B-B44E-A3551B63F79F}" dt="2023-04-24T12:42:33.964" v="8468" actId="478"/>
          <ac:cxnSpMkLst>
            <pc:docMk/>
            <pc:sldMk cId="455824618" sldId="315"/>
            <ac:cxnSpMk id="11" creationId="{88DD4A06-C1B3-401D-90FA-9AAFEB3FB688}"/>
          </ac:cxnSpMkLst>
        </pc:cxnChg>
        <pc:cxnChg chg="add mod">
          <ac:chgData name="Rong Zhang" userId="086ed38c1a3e6caf" providerId="LiveId" clId="{570A8629-3EC9-431B-B44E-A3551B63F79F}" dt="2023-04-24T12:44:13.131" v="8511" actId="1076"/>
          <ac:cxnSpMkLst>
            <pc:docMk/>
            <pc:sldMk cId="455824618" sldId="315"/>
            <ac:cxnSpMk id="12" creationId="{4328E6F8-2559-4269-89EC-B47D9F6598FA}"/>
          </ac:cxnSpMkLst>
        </pc:cxnChg>
        <pc:cxnChg chg="add mod">
          <ac:chgData name="Rong Zhang" userId="086ed38c1a3e6caf" providerId="LiveId" clId="{570A8629-3EC9-431B-B44E-A3551B63F79F}" dt="2023-04-24T12:44:15.394" v="8512" actId="1076"/>
          <ac:cxnSpMkLst>
            <pc:docMk/>
            <pc:sldMk cId="455824618" sldId="315"/>
            <ac:cxnSpMk id="13" creationId="{68654C7A-68F1-46B9-9E7E-9B89EE54821D}"/>
          </ac:cxnSpMkLst>
        </pc:cxnChg>
        <pc:cxnChg chg="add del mod">
          <ac:chgData name="Rong Zhang" userId="086ed38c1a3e6caf" providerId="LiveId" clId="{570A8629-3EC9-431B-B44E-A3551B63F79F}" dt="2023-04-24T12:42:36.743" v="8469" actId="478"/>
          <ac:cxnSpMkLst>
            <pc:docMk/>
            <pc:sldMk cId="455824618" sldId="315"/>
            <ac:cxnSpMk id="14" creationId="{747DCC00-C41B-4A0F-BD84-7BB6AF1E3A13}"/>
          </ac:cxnSpMkLst>
        </pc:cxnChg>
        <pc:cxnChg chg="add mod">
          <ac:chgData name="Rong Zhang" userId="086ed38c1a3e6caf" providerId="LiveId" clId="{570A8629-3EC9-431B-B44E-A3551B63F79F}" dt="2023-04-24T12:44:43.142" v="8526" actId="20577"/>
          <ac:cxnSpMkLst>
            <pc:docMk/>
            <pc:sldMk cId="455824618" sldId="315"/>
            <ac:cxnSpMk id="34" creationId="{B7F726C1-F5ED-47C9-B59F-D4E6A8B09C9B}"/>
          </ac:cxnSpMkLst>
        </pc:cxnChg>
      </pc:sldChg>
      <pc:sldChg chg="addSp delSp modSp new mod">
        <pc:chgData name="Rong Zhang" userId="086ed38c1a3e6caf" providerId="LiveId" clId="{570A8629-3EC9-431B-B44E-A3551B63F79F}" dt="2023-04-25T03:37:41.085" v="9595"/>
        <pc:sldMkLst>
          <pc:docMk/>
          <pc:sldMk cId="410427608" sldId="316"/>
        </pc:sldMkLst>
        <pc:spChg chg="mod">
          <ac:chgData name="Rong Zhang" userId="086ed38c1a3e6caf" providerId="LiveId" clId="{570A8629-3EC9-431B-B44E-A3551B63F79F}" dt="2023-04-24T18:04:59.858" v="9464" actId="20577"/>
          <ac:spMkLst>
            <pc:docMk/>
            <pc:sldMk cId="410427608" sldId="316"/>
            <ac:spMk id="2" creationId="{606916B7-F1AF-4C70-92C0-2C9112223BC5}"/>
          </ac:spMkLst>
        </pc:spChg>
        <pc:spChg chg="add del">
          <ac:chgData name="Rong Zhang" userId="086ed38c1a3e6caf" providerId="LiveId" clId="{570A8629-3EC9-431B-B44E-A3551B63F79F}" dt="2023-04-24T12:48:53.301" v="8587" actId="3680"/>
          <ac:spMkLst>
            <pc:docMk/>
            <pc:sldMk cId="410427608" sldId="316"/>
            <ac:spMk id="3" creationId="{82AE1421-A02D-4DD4-99EB-80413D792FF1}"/>
          </ac:spMkLst>
        </pc:spChg>
        <pc:spChg chg="add mod">
          <ac:chgData name="Rong Zhang" userId="086ed38c1a3e6caf" providerId="LiveId" clId="{570A8629-3EC9-431B-B44E-A3551B63F79F}" dt="2023-04-25T03:37:41.085" v="9595"/>
          <ac:spMkLst>
            <pc:docMk/>
            <pc:sldMk cId="410427608" sldId="316"/>
            <ac:spMk id="6" creationId="{63A503E0-FCF1-40C5-9EAA-10ACD1AE218F}"/>
          </ac:spMkLst>
        </pc:spChg>
        <pc:spChg chg="add mod">
          <ac:chgData name="Rong Zhang" userId="086ed38c1a3e6caf" providerId="LiveId" clId="{570A8629-3EC9-431B-B44E-A3551B63F79F}" dt="2023-04-24T13:00:53.888" v="8904" actId="1076"/>
          <ac:spMkLst>
            <pc:docMk/>
            <pc:sldMk cId="410427608" sldId="316"/>
            <ac:spMk id="8" creationId="{15272E6D-5881-4A06-AAE2-A432A7E12822}"/>
          </ac:spMkLst>
        </pc:spChg>
        <pc:graphicFrameChg chg="add del mod ord modGraphic">
          <ac:chgData name="Rong Zhang" userId="086ed38c1a3e6caf" providerId="LiveId" clId="{570A8629-3EC9-431B-B44E-A3551B63F79F}" dt="2023-04-24T12:48:25.579" v="8584" actId="3680"/>
          <ac:graphicFrameMkLst>
            <pc:docMk/>
            <pc:sldMk cId="410427608" sldId="316"/>
            <ac:graphicFrameMk id="5" creationId="{F545FB98-8560-4192-BB5C-D3DD6B749497}"/>
          </ac:graphicFrameMkLst>
        </pc:graphicFrameChg>
        <pc:graphicFrameChg chg="add del mod ord modGraphic">
          <ac:chgData name="Rong Zhang" userId="086ed38c1a3e6caf" providerId="LiveId" clId="{570A8629-3EC9-431B-B44E-A3551B63F79F}" dt="2023-04-24T12:48:47.227" v="8586" actId="3680"/>
          <ac:graphicFrameMkLst>
            <pc:docMk/>
            <pc:sldMk cId="410427608" sldId="316"/>
            <ac:graphicFrameMk id="6" creationId="{D61A8546-C4B5-43BC-AA17-97FD175AF5E8}"/>
          </ac:graphicFrameMkLst>
        </pc:graphicFrameChg>
        <pc:graphicFrameChg chg="add mod ord modGraphic">
          <ac:chgData name="Rong Zhang" userId="086ed38c1a3e6caf" providerId="LiveId" clId="{570A8629-3EC9-431B-B44E-A3551B63F79F}" dt="2023-04-25T00:26:19.010" v="9543" actId="20577"/>
          <ac:graphicFrameMkLst>
            <pc:docMk/>
            <pc:sldMk cId="410427608" sldId="316"/>
            <ac:graphicFrameMk id="7" creationId="{3B55E11F-90C2-4370-9312-27690C73F6E8}"/>
          </ac:graphicFrameMkLst>
        </pc:graphicFrame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42B1250-AA59-4F7B-BB8C-3A0368CE55C2}" type="datetimeFigureOut">
              <a:rPr lang="zh-TW" altLang="en-US" smtClean="0"/>
              <a:t>2023/4/25</a:t>
            </a:fld>
            <a:endParaRPr lang="zh-TW" altLang="en-US"/>
          </a:p>
        </p:txBody>
      </p:sp>
      <p:sp>
        <p:nvSpPr>
          <p:cNvPr id="4" name="投影片影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9983AA8-A552-4ADF-AD9A-154A3AD2B5A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98202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098E6B65-D3BF-4999-A2B6-99D14F47556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 u="sng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3AC1E585-62C2-495A-961F-3D692C04490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 dirty="0"/>
              <a:t>按一下以編輯母片子標題樣式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C16BDB21-9F46-4AB5-964F-47BF63C901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95D34C-CA44-4E43-8ED4-CDEA8D60901F}" type="datetime1">
              <a:rPr lang="zh-TW" altLang="en-US" smtClean="0"/>
              <a:t>2023/4/25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ED1506A6-5886-4953-AAE0-9365DD988A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E30FA00E-E1F8-4155-A0DB-4D40C5EB54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0CDFC-4EE2-40FD-A4A3-A6B3178EABA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686639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4CA250D-E6BA-423D-9BC1-995C141237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16A355C6-F536-4CC8-8216-01E3181633D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AF4AA0F5-56E0-4F83-B8BD-DB47A98E35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357149-E895-466F-BF7A-CC1BB8893151}" type="datetime1">
              <a:rPr lang="zh-TW" altLang="en-US" smtClean="0"/>
              <a:t>2023/4/25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09E60ED2-EA67-4160-A342-61FFB57424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7523C723-A67F-40C3-B257-9F8D5F4C26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0CDFC-4EE2-40FD-A4A3-A6B3178EABA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459531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>
            <a:extLst>
              <a:ext uri="{FF2B5EF4-FFF2-40B4-BE49-F238E27FC236}">
                <a16:creationId xmlns:a16="http://schemas.microsoft.com/office/drawing/2014/main" id="{DC2B99FF-AF2A-4482-9604-AB71E95CCA8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A1E5C821-E9E9-4824-BC10-3810EFB2E0D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F69AB871-0275-424D-B622-DD2748B713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3F5AC1-9B1C-46E5-AB51-C1BA73514357}" type="datetime1">
              <a:rPr lang="zh-TW" altLang="en-US" smtClean="0"/>
              <a:t>2023/4/25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DFAC918B-1142-4884-B22D-101604F016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505BFBA0-3405-4929-8E20-8A31538B95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0CDFC-4EE2-40FD-A4A3-A6B3178EABA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463395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A15751D-3567-4728-A58A-9DB8EAA974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 u="sng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0E28563A-9026-49B1-8D59-A880D5DF28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 algn="just"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 algn="just"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just"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just"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just"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zh-TW" altLang="en-US" dirty="0"/>
              <a:t>按一下以編輯母片文字樣式</a:t>
            </a:r>
          </a:p>
          <a:p>
            <a:pPr lvl="1"/>
            <a:r>
              <a:rPr lang="zh-TW" altLang="en-US" dirty="0"/>
              <a:t>第二層</a:t>
            </a:r>
          </a:p>
          <a:p>
            <a:pPr lvl="2"/>
            <a:r>
              <a:rPr lang="zh-TW" altLang="en-US" dirty="0"/>
              <a:t>第三層</a:t>
            </a:r>
          </a:p>
          <a:p>
            <a:pPr lvl="3"/>
            <a:r>
              <a:rPr lang="zh-TW" altLang="en-US" dirty="0"/>
              <a:t>第四層</a:t>
            </a:r>
          </a:p>
          <a:p>
            <a:pPr lvl="4"/>
            <a:r>
              <a:rPr lang="zh-TW" altLang="en-US" dirty="0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98601918-2911-4DAD-BD2A-5BE10ADB04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14B51F-FCA5-4D38-839D-763DACEC991F}" type="datetime1">
              <a:rPr lang="zh-TW" altLang="en-US" smtClean="0"/>
              <a:t>2023/4/25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575926DC-DA7A-4769-9E09-B475396470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7C23A62E-7DB0-4D5A-848E-3E9DBD47DB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0CDFC-4EE2-40FD-A4A3-A6B3178EABA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854378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31E5B825-B464-49E7-B75D-D8AA988F79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7B738D6C-8B33-4ECE-B8B2-537AAFECDA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8C4FC45E-F97A-4632-A0C2-0CD9E07EF2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B8E78B-A793-4BEA-AA22-57090157C156}" type="datetime1">
              <a:rPr lang="zh-TW" altLang="en-US" smtClean="0"/>
              <a:t>2023/4/25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6BF06E3D-8DE3-451C-B456-B8FF8D38BF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8D03A063-7B96-4CEA-9EE5-38FCCA99CE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0CDFC-4EE2-40FD-A4A3-A6B3178EABA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845040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E12B83B-33B0-4BFF-AE81-9A176643D0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2FC0E67E-2CD6-486D-B9F0-4D47CE383F2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5CA8768A-6798-4744-B8FF-CBC3A1BEA3A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3F80EB9F-28A4-4FA9-955D-68D0FA4D4C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FC98F-D30D-41EE-B62A-978A67E4D649}" type="datetime1">
              <a:rPr lang="zh-TW" altLang="en-US" smtClean="0"/>
              <a:t>2023/4/25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7676C618-385A-4D2B-88C4-DF2BFC418A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D5C87E04-3A0C-4D98-B366-48D0F29A6C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0CDFC-4EE2-40FD-A4A3-A6B3178EABA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586543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D1F43724-EB2C-470B-AEE0-D75747CC34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FF09FBC4-1C9F-47C9-A19C-A3A7BA69F1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7A245207-0B0F-442B-9D40-D484C263A5B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>
            <a:extLst>
              <a:ext uri="{FF2B5EF4-FFF2-40B4-BE49-F238E27FC236}">
                <a16:creationId xmlns:a16="http://schemas.microsoft.com/office/drawing/2014/main" id="{71A4D070-143C-40A4-8E4A-7FE30CE6672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>
            <a:extLst>
              <a:ext uri="{FF2B5EF4-FFF2-40B4-BE49-F238E27FC236}">
                <a16:creationId xmlns:a16="http://schemas.microsoft.com/office/drawing/2014/main" id="{C3558E5F-F71A-4B8E-9652-D565012AF8B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6">
            <a:extLst>
              <a:ext uri="{FF2B5EF4-FFF2-40B4-BE49-F238E27FC236}">
                <a16:creationId xmlns:a16="http://schemas.microsoft.com/office/drawing/2014/main" id="{810CBC44-715D-4831-AAC9-215685180D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652FA-27D2-403B-93AF-1EEF8166E099}" type="datetime1">
              <a:rPr lang="zh-TW" altLang="en-US" smtClean="0"/>
              <a:t>2023/4/25</a:t>
            </a:fld>
            <a:endParaRPr lang="zh-TW" altLang="en-US"/>
          </a:p>
        </p:txBody>
      </p:sp>
      <p:sp>
        <p:nvSpPr>
          <p:cNvPr id="8" name="頁尾版面配置區 7">
            <a:extLst>
              <a:ext uri="{FF2B5EF4-FFF2-40B4-BE49-F238E27FC236}">
                <a16:creationId xmlns:a16="http://schemas.microsoft.com/office/drawing/2014/main" id="{4D14092E-362B-4FF9-A714-2AFC20AEE2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>
            <a:extLst>
              <a:ext uri="{FF2B5EF4-FFF2-40B4-BE49-F238E27FC236}">
                <a16:creationId xmlns:a16="http://schemas.microsoft.com/office/drawing/2014/main" id="{DD1B8F2C-4F32-49E5-9563-598C445484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0CDFC-4EE2-40FD-A4A3-A6B3178EABA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45185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0A64FE21-A3D1-40F2-9FB9-3136F1C96F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0C5D6D1A-459E-42C2-9400-F69F95A291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C06319-2553-482B-B130-FCCD23832BB1}" type="datetime1">
              <a:rPr lang="zh-TW" altLang="en-US" smtClean="0"/>
              <a:t>2023/4/25</a:t>
            </a:fld>
            <a:endParaRPr lang="zh-TW" altLang="en-US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688B19F5-1D14-4B7D-AEFF-D40F3B991F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C30CFFE9-D65F-4991-90DF-AB37A6B472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0CDFC-4EE2-40FD-A4A3-A6B3178EABA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764686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>
            <a:extLst>
              <a:ext uri="{FF2B5EF4-FFF2-40B4-BE49-F238E27FC236}">
                <a16:creationId xmlns:a16="http://schemas.microsoft.com/office/drawing/2014/main" id="{E853D2AB-183C-4B83-8363-ABC92BCCF1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FC8A03-9133-4D88-8671-BCFD53A44524}" type="datetime1">
              <a:rPr lang="zh-TW" altLang="en-US" smtClean="0"/>
              <a:t>2023/4/25</a:t>
            </a:fld>
            <a:endParaRPr lang="zh-TW" altLang="en-US"/>
          </a:p>
        </p:txBody>
      </p:sp>
      <p:sp>
        <p:nvSpPr>
          <p:cNvPr id="3" name="頁尾版面配置區 2">
            <a:extLst>
              <a:ext uri="{FF2B5EF4-FFF2-40B4-BE49-F238E27FC236}">
                <a16:creationId xmlns:a16="http://schemas.microsoft.com/office/drawing/2014/main" id="{467FEA58-6D4D-4AF7-B3B6-9EC8F368B7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20C06FBE-156E-456C-9741-0763D32113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0CDFC-4EE2-40FD-A4A3-A6B3178EABA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292498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輔助字幕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419B0D6C-F5A6-4541-90C2-40F7D385AB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3E9F9C3D-0002-4D37-82F8-5D5D8215C4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7E2FCB83-28EA-413F-A317-3DF139D142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62E87019-E3B8-4D7A-AE2E-876A474F10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7594D7-1C87-4D60-ABF6-F8D526C1047A}" type="datetime1">
              <a:rPr lang="zh-TW" altLang="en-US" smtClean="0"/>
              <a:t>2023/4/25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567758A3-ADCE-4B4C-9EBC-8F7BEBD9C8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79F050B9-3562-4692-814D-3A5278F92E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0CDFC-4EE2-40FD-A4A3-A6B3178EABA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932809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輔助字幕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9777088-BC39-47EB-AA55-7EAD9C4AE2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>
            <a:extLst>
              <a:ext uri="{FF2B5EF4-FFF2-40B4-BE49-F238E27FC236}">
                <a16:creationId xmlns:a16="http://schemas.microsoft.com/office/drawing/2014/main" id="{0CF8378D-2FDC-4C6B-8C04-0A7F107F75F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9FF400D0-7620-4216-B257-AFBC52AF028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9EECEC27-0358-4CCB-A81D-F133FFAC6C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8CC13E-87BB-4F9A-A3D5-D5F441AB094E}" type="datetime1">
              <a:rPr lang="zh-TW" altLang="en-US" smtClean="0"/>
              <a:t>2023/4/25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F57F9997-48EA-4C42-9380-4F662CE387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57D3C57C-4892-4526-81D4-E4D6A33225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0CDFC-4EE2-40FD-A4A3-A6B3178EABA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697523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>
            <a:extLst>
              <a:ext uri="{FF2B5EF4-FFF2-40B4-BE49-F238E27FC236}">
                <a16:creationId xmlns:a16="http://schemas.microsoft.com/office/drawing/2014/main" id="{B11EEB7C-39D6-4057-832F-E9CB9C14E8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76F02B05-2B2C-4541-8039-7D97800535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30CAB6E4-8C33-45BD-8C5C-07BB8BAA677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2C9D33-7B2B-4F2F-AC3C-D0AAA80E469C}" type="datetime1">
              <a:rPr lang="zh-TW" altLang="en-US" smtClean="0"/>
              <a:t>2023/4/25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0B6CE671-CFBF-41C7-9ABB-DFD58F352E7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0AC7F284-2441-49BC-A21B-875EB75BAE2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E0CDFC-4EE2-40FD-A4A3-A6B3178EABA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563168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Steboss/learn_graph_ml" TargetMode="External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11" Type="http://schemas.openxmlformats.org/officeDocument/2006/relationships/image" Target="../media/image23.png"/><Relationship Id="rId5" Type="http://schemas.openxmlformats.org/officeDocument/2006/relationships/image" Target="../media/image17.png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hyperlink" Target="https://proceedings.mlr.press/v70/gilmer17a" TargetMode="External"/><Relationship Id="rId13" Type="http://schemas.openxmlformats.org/officeDocument/2006/relationships/hyperlink" Target="https://arxiv.org/abs/1908.01000" TargetMode="External"/><Relationship Id="rId3" Type="http://schemas.openxmlformats.org/officeDocument/2006/relationships/hyperlink" Target="https://arxiv.org/abs/1503.00075" TargetMode="External"/><Relationship Id="rId7" Type="http://schemas.openxmlformats.org/officeDocument/2006/relationships/hyperlink" Target="https://arxiv.org/abs/1710.10903" TargetMode="External"/><Relationship Id="rId12" Type="http://schemas.openxmlformats.org/officeDocument/2006/relationships/hyperlink" Target="https://arxiv.org/abs/1809.10341" TargetMode="External"/><Relationship Id="rId2" Type="http://schemas.openxmlformats.org/officeDocument/2006/relationships/hyperlink" Target="https://ieeexplore.ieee.org/abstract/document/4700287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arxiv.org/abs/1609.02907" TargetMode="External"/><Relationship Id="rId11" Type="http://schemas.openxmlformats.org/officeDocument/2006/relationships/hyperlink" Target="https://arxiv.org/abs/1802.04407" TargetMode="External"/><Relationship Id="rId5" Type="http://schemas.openxmlformats.org/officeDocument/2006/relationships/hyperlink" Target="Gated%20graph%20sequence%20neural%20networks" TargetMode="External"/><Relationship Id="rId15" Type="http://schemas.openxmlformats.org/officeDocument/2006/relationships/hyperlink" Target="https://arxiv.org/abs/1904.09981" TargetMode="External"/><Relationship Id="rId10" Type="http://schemas.openxmlformats.org/officeDocument/2006/relationships/hyperlink" Target="https://arxiv.org/abs/1611.07308" TargetMode="External"/><Relationship Id="rId4" Type="http://schemas.openxmlformats.org/officeDocument/2006/relationships/hyperlink" Target="https://ieeexplore.ieee.org/abstract/document/5629375" TargetMode="External"/><Relationship Id="rId9" Type="http://schemas.openxmlformats.org/officeDocument/2006/relationships/hyperlink" Target="https://arxiv.org/abs/1901.11390" TargetMode="External"/><Relationship Id="rId14" Type="http://schemas.openxmlformats.org/officeDocument/2006/relationships/hyperlink" Target="http://proceedings.mlr.press/v119/hassani20a.html" TargetMode="Externa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11" Type="http://schemas.openxmlformats.org/officeDocument/2006/relationships/image" Target="../media/image33.png"/><Relationship Id="rId5" Type="http://schemas.openxmlformats.org/officeDocument/2006/relationships/image" Target="../media/image27.png"/><Relationship Id="rId10" Type="http://schemas.openxmlformats.org/officeDocument/2006/relationships/image" Target="../media/image32.png"/><Relationship Id="rId4" Type="http://schemas.openxmlformats.org/officeDocument/2006/relationships/image" Target="../media/image26.png"/><Relationship Id="rId9" Type="http://schemas.openxmlformats.org/officeDocument/2006/relationships/image" Target="../media/image31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10" Type="http://schemas.openxmlformats.org/officeDocument/2006/relationships/image" Target="../media/image42.png"/><Relationship Id="rId4" Type="http://schemas.openxmlformats.org/officeDocument/2006/relationships/image" Target="../media/image36.png"/><Relationship Id="rId9" Type="http://schemas.openxmlformats.org/officeDocument/2006/relationships/image" Target="../media/image41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4.png"/><Relationship Id="rId7" Type="http://schemas.openxmlformats.org/officeDocument/2006/relationships/image" Target="../media/image47.png"/><Relationship Id="rId12" Type="http://schemas.openxmlformats.org/officeDocument/2006/relationships/image" Target="../media/image52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11" Type="http://schemas.openxmlformats.org/officeDocument/2006/relationships/image" Target="../media/image51.png"/><Relationship Id="rId5" Type="http://schemas.openxmlformats.org/officeDocument/2006/relationships/image" Target="../media/image45.png"/><Relationship Id="rId10" Type="http://schemas.openxmlformats.org/officeDocument/2006/relationships/image" Target="../media/image50.png"/><Relationship Id="rId4" Type="http://schemas.openxmlformats.org/officeDocument/2006/relationships/image" Target="../media/image36.png"/><Relationship Id="rId9" Type="http://schemas.openxmlformats.org/officeDocument/2006/relationships/image" Target="../media/image49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44.png"/><Relationship Id="rId7" Type="http://schemas.openxmlformats.org/officeDocument/2006/relationships/image" Target="../media/image53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10" Type="http://schemas.openxmlformats.org/officeDocument/2006/relationships/image" Target="../media/image56.png"/><Relationship Id="rId4" Type="http://schemas.openxmlformats.org/officeDocument/2006/relationships/image" Target="../media/image36.png"/><Relationship Id="rId9" Type="http://schemas.openxmlformats.org/officeDocument/2006/relationships/image" Target="../media/image55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13" Type="http://schemas.openxmlformats.org/officeDocument/2006/relationships/image" Target="../media/image68.png"/><Relationship Id="rId18" Type="http://schemas.openxmlformats.org/officeDocument/2006/relationships/image" Target="../media/image73.png"/><Relationship Id="rId3" Type="http://schemas.openxmlformats.org/officeDocument/2006/relationships/image" Target="../media/image58.png"/><Relationship Id="rId21" Type="http://schemas.openxmlformats.org/officeDocument/2006/relationships/image" Target="../media/image76.png"/><Relationship Id="rId7" Type="http://schemas.openxmlformats.org/officeDocument/2006/relationships/image" Target="../media/image62.png"/><Relationship Id="rId12" Type="http://schemas.openxmlformats.org/officeDocument/2006/relationships/image" Target="../media/image67.png"/><Relationship Id="rId17" Type="http://schemas.openxmlformats.org/officeDocument/2006/relationships/image" Target="../media/image72.png"/><Relationship Id="rId2" Type="http://schemas.openxmlformats.org/officeDocument/2006/relationships/image" Target="../media/image57.png"/><Relationship Id="rId16" Type="http://schemas.openxmlformats.org/officeDocument/2006/relationships/image" Target="../media/image71.png"/><Relationship Id="rId20" Type="http://schemas.openxmlformats.org/officeDocument/2006/relationships/image" Target="../media/image7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png"/><Relationship Id="rId11" Type="http://schemas.openxmlformats.org/officeDocument/2006/relationships/image" Target="../media/image66.png"/><Relationship Id="rId5" Type="http://schemas.openxmlformats.org/officeDocument/2006/relationships/image" Target="../media/image60.png"/><Relationship Id="rId15" Type="http://schemas.openxmlformats.org/officeDocument/2006/relationships/image" Target="../media/image70.png"/><Relationship Id="rId10" Type="http://schemas.openxmlformats.org/officeDocument/2006/relationships/image" Target="../media/image65.png"/><Relationship Id="rId19" Type="http://schemas.openxmlformats.org/officeDocument/2006/relationships/image" Target="../media/image74.png"/><Relationship Id="rId4" Type="http://schemas.openxmlformats.org/officeDocument/2006/relationships/image" Target="../media/image59.png"/><Relationship Id="rId9" Type="http://schemas.openxmlformats.org/officeDocument/2006/relationships/image" Target="../media/image64.png"/><Relationship Id="rId14" Type="http://schemas.openxmlformats.org/officeDocument/2006/relationships/image" Target="../media/image69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13" Type="http://schemas.openxmlformats.org/officeDocument/2006/relationships/image" Target="../media/image88.png"/><Relationship Id="rId18" Type="http://schemas.openxmlformats.org/officeDocument/2006/relationships/image" Target="../media/image93.png"/><Relationship Id="rId26" Type="http://schemas.openxmlformats.org/officeDocument/2006/relationships/image" Target="../media/image101.png"/><Relationship Id="rId3" Type="http://schemas.openxmlformats.org/officeDocument/2006/relationships/image" Target="../media/image78.png"/><Relationship Id="rId21" Type="http://schemas.openxmlformats.org/officeDocument/2006/relationships/image" Target="../media/image96.png"/><Relationship Id="rId7" Type="http://schemas.openxmlformats.org/officeDocument/2006/relationships/image" Target="../media/image82.png"/><Relationship Id="rId12" Type="http://schemas.openxmlformats.org/officeDocument/2006/relationships/image" Target="../media/image87.png"/><Relationship Id="rId17" Type="http://schemas.openxmlformats.org/officeDocument/2006/relationships/image" Target="../media/image92.png"/><Relationship Id="rId25" Type="http://schemas.openxmlformats.org/officeDocument/2006/relationships/image" Target="../media/image100.png"/><Relationship Id="rId2" Type="http://schemas.openxmlformats.org/officeDocument/2006/relationships/image" Target="../media/image77.png"/><Relationship Id="rId16" Type="http://schemas.openxmlformats.org/officeDocument/2006/relationships/image" Target="../media/image91.png"/><Relationship Id="rId20" Type="http://schemas.openxmlformats.org/officeDocument/2006/relationships/image" Target="../media/image9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1.png"/><Relationship Id="rId11" Type="http://schemas.openxmlformats.org/officeDocument/2006/relationships/image" Target="../media/image86.png"/><Relationship Id="rId24" Type="http://schemas.openxmlformats.org/officeDocument/2006/relationships/image" Target="../media/image99.png"/><Relationship Id="rId5" Type="http://schemas.openxmlformats.org/officeDocument/2006/relationships/image" Target="../media/image80.png"/><Relationship Id="rId15" Type="http://schemas.openxmlformats.org/officeDocument/2006/relationships/image" Target="../media/image90.png"/><Relationship Id="rId23" Type="http://schemas.openxmlformats.org/officeDocument/2006/relationships/image" Target="../media/image98.png"/><Relationship Id="rId10" Type="http://schemas.openxmlformats.org/officeDocument/2006/relationships/image" Target="../media/image85.png"/><Relationship Id="rId19" Type="http://schemas.openxmlformats.org/officeDocument/2006/relationships/image" Target="../media/image94.png"/><Relationship Id="rId4" Type="http://schemas.openxmlformats.org/officeDocument/2006/relationships/image" Target="../media/image79.png"/><Relationship Id="rId9" Type="http://schemas.openxmlformats.org/officeDocument/2006/relationships/image" Target="../media/image84.png"/><Relationship Id="rId14" Type="http://schemas.openxmlformats.org/officeDocument/2006/relationships/image" Target="../media/image89.png"/><Relationship Id="rId22" Type="http://schemas.openxmlformats.org/officeDocument/2006/relationships/image" Target="../media/image97.png"/><Relationship Id="rId27" Type="http://schemas.openxmlformats.org/officeDocument/2006/relationships/image" Target="../media/image102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9.png"/><Relationship Id="rId3" Type="http://schemas.openxmlformats.org/officeDocument/2006/relationships/image" Target="../media/image104.png"/><Relationship Id="rId7" Type="http://schemas.openxmlformats.org/officeDocument/2006/relationships/image" Target="../media/image108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7.png"/><Relationship Id="rId11" Type="http://schemas.openxmlformats.org/officeDocument/2006/relationships/image" Target="../media/image112.png"/><Relationship Id="rId5" Type="http://schemas.openxmlformats.org/officeDocument/2006/relationships/image" Target="../media/image106.png"/><Relationship Id="rId10" Type="http://schemas.openxmlformats.org/officeDocument/2006/relationships/image" Target="../media/image111.png"/><Relationship Id="rId4" Type="http://schemas.openxmlformats.org/officeDocument/2006/relationships/image" Target="../media/image105.png"/><Relationship Id="rId9" Type="http://schemas.openxmlformats.org/officeDocument/2006/relationships/image" Target="../media/image110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hyperlink" Target="https://dl.acm.org/doi/10.1145/3292500.3330958" TargetMode="External"/><Relationship Id="rId13" Type="http://schemas.openxmlformats.org/officeDocument/2006/relationships/hyperlink" Target="https://arxiv.org/abs/1905.11605" TargetMode="External"/><Relationship Id="rId3" Type="http://schemas.openxmlformats.org/officeDocument/2006/relationships/hyperlink" Target="https://www.ijcai.org/proceedings/2019/0601.pdf" TargetMode="External"/><Relationship Id="rId7" Type="http://schemas.openxmlformats.org/officeDocument/2006/relationships/hyperlink" Target="https://link.springer.com/article/10.1007/s10822-016-9938-8" TargetMode="External"/><Relationship Id="rId12" Type="http://schemas.openxmlformats.org/officeDocument/2006/relationships/hyperlink" Target="https://ojs.aaai.org/index.php/AAAI/article/view/4164" TargetMode="External"/><Relationship Id="rId17" Type="http://schemas.openxmlformats.org/officeDocument/2006/relationships/hyperlink" Target="https://dl.acm.org/doi/abs/10.1145/3308558.3313488" TargetMode="External"/><Relationship Id="rId2" Type="http://schemas.openxmlformats.org/officeDocument/2006/relationships/hyperlink" Target="https://ieeexplore.ieee.org/document/8545310" TargetMode="External"/><Relationship Id="rId16" Type="http://schemas.openxmlformats.org/officeDocument/2006/relationships/hyperlink" Target="https://dl.acm.org/doi/abs/10.1145/3219819.3219890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proceedings.mlr.press/v80/sanchez-gonzalez18a.html" TargetMode="External"/><Relationship Id="rId11" Type="http://schemas.openxmlformats.org/officeDocument/2006/relationships/hyperlink" Target="https://www.ijcai.org/proceedings/2018/0490.pdf" TargetMode="External"/><Relationship Id="rId5" Type="http://schemas.openxmlformats.org/officeDocument/2006/relationships/hyperlink" Target="https://proceedings.neurips.cc/paper_files/paper/2017/hash/8cbd005a556ccd4211ce43f309bc0eac-Abstract.html" TargetMode="External"/><Relationship Id="rId15" Type="http://schemas.openxmlformats.org/officeDocument/2006/relationships/hyperlink" Target="https://ojs.aaai.org/index.php/AAAI/article/view/5477" TargetMode="External"/><Relationship Id="rId10" Type="http://schemas.openxmlformats.org/officeDocument/2006/relationships/hyperlink" Target="https://academic.oup.com/bioinformatics/article/34/13/i457/5045770?login=false" TargetMode="External"/><Relationship Id="rId4" Type="http://schemas.openxmlformats.org/officeDocument/2006/relationships/hyperlink" Target="http://proceedings.mlr.press/v80/kipf18a.html" TargetMode="External"/><Relationship Id="rId9" Type="http://schemas.openxmlformats.org/officeDocument/2006/relationships/hyperlink" Target="https://proceedings.neurips.cc/paper/2017/hash/f507783927f2ec2737ba40afbd17efb5-Abstract.html" TargetMode="External"/><Relationship Id="rId14" Type="http://schemas.openxmlformats.org/officeDocument/2006/relationships/hyperlink" Target="https://ojs.aaai.org/index.php/AAAI/article/view/3881" TargetMode="Externa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7.png"/><Relationship Id="rId5" Type="http://schemas.openxmlformats.org/officeDocument/2006/relationships/image" Target="../media/image116.png"/><Relationship Id="rId4" Type="http://schemas.openxmlformats.org/officeDocument/2006/relationships/image" Target="../media/image115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hyperlink" Target="https://github.com/pierrebaque/GeometricConvolutionsBench" TargetMode="External"/><Relationship Id="rId3" Type="http://schemas.openxmlformats.org/officeDocument/2006/relationships/hyperlink" Target="https://github.com/limaosen0/Variational-Graph-Auto-Encoders" TargetMode="External"/><Relationship Id="rId7" Type="http://schemas.openxmlformats.org/officeDocument/2006/relationships/hyperlink" Target="https://github.com/brain-research/mpnn" TargetMode="External"/><Relationship Id="rId2" Type="http://schemas.openxmlformats.org/officeDocument/2006/relationships/hyperlink" Target="https://github.com/mdeff/cnn_graph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github.com/PetarV-/GAT" TargetMode="External"/><Relationship Id="rId5" Type="http://schemas.openxmlformats.org/officeDocument/2006/relationships/hyperlink" Target="https://github.com/williamleif/GraphSAGE" TargetMode="External"/><Relationship Id="rId4" Type="http://schemas.openxmlformats.org/officeDocument/2006/relationships/hyperlink" Target="https://github.com/tkipf/gcn" TargetMode="Externa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06C86389-4EA4-4EDE-9C67-41CF728B64E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zh-TW" dirty="0"/>
              <a:t>Graph Neural Networks</a:t>
            </a:r>
            <a:endParaRPr lang="zh-TW" altLang="en-US" dirty="0"/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1002B003-AC0D-477D-B4AF-36F572F2BFE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altLang="zh-TW" dirty="0"/>
              <a:t>Rong Zhang</a:t>
            </a:r>
          </a:p>
          <a:p>
            <a:r>
              <a:rPr lang="en-US" altLang="zh-TW" dirty="0"/>
              <a:t>Advisor: Prof.</a:t>
            </a:r>
            <a:r>
              <a:rPr lang="zh-TW" altLang="en-US" dirty="0"/>
              <a:t> </a:t>
            </a:r>
            <a:r>
              <a:rPr lang="en-US" altLang="zh-TW" dirty="0"/>
              <a:t>Jian-</a:t>
            </a:r>
            <a:r>
              <a:rPr lang="en-US" altLang="zh-TW" dirty="0" err="1"/>
              <a:t>Jiun</a:t>
            </a:r>
            <a:r>
              <a:rPr lang="en-US" altLang="zh-TW" dirty="0"/>
              <a:t> Ding</a:t>
            </a:r>
          </a:p>
          <a:p>
            <a:r>
              <a:rPr lang="en-US" altLang="zh-TW" dirty="0"/>
              <a:t>Group Meeting - 4/25/2023</a:t>
            </a:r>
            <a:endParaRPr lang="zh-TW" altLang="en-US" dirty="0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EE031A71-A1D7-4389-BD96-183B0DFB94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0CDFC-4EE2-40FD-A4A3-A6B3178EABA2}" type="slidenum">
              <a:rPr lang="zh-TW" altLang="en-US" smtClean="0"/>
              <a:t>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7094661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24C88A8-BD06-46E8-89CB-893AA5D435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History (2/6)</a:t>
            </a:r>
            <a:endParaRPr lang="zh-TW" alt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5F35150E-73C2-4FE3-9134-DB2987AEC6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/>
              <a:t>In 1997, </a:t>
            </a:r>
            <a:r>
              <a:rPr lang="en-US" altLang="zh-TW" dirty="0" err="1"/>
              <a:t>Sperduti</a:t>
            </a:r>
            <a:r>
              <a:rPr lang="en-US" altLang="zh-TW" dirty="0"/>
              <a:t> et al. (1997) [14] first applied neural networks to </a:t>
            </a:r>
            <a:r>
              <a:rPr lang="en-US" altLang="zh-TW" dirty="0">
                <a:solidFill>
                  <a:schemeClr val="accent1"/>
                </a:solidFill>
              </a:rPr>
              <a:t>directed acyclic graphs</a:t>
            </a:r>
            <a:r>
              <a:rPr lang="en-US" altLang="zh-TW" dirty="0"/>
              <a:t>, which motivated early studies on GNNs. </a:t>
            </a:r>
          </a:p>
          <a:p>
            <a:r>
              <a:rPr lang="en-US" altLang="zh-TW" dirty="0"/>
              <a:t>The first GNNs model being officially announced is in 2008 [15], which is comparably new compared with other classic models, such as CNNs (1980) and RNNs (1986).</a:t>
            </a:r>
            <a:endParaRPr lang="zh-TW" altLang="en-US" dirty="0"/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12932D05-3E9A-4BED-A050-EC25789468A4}"/>
              </a:ext>
            </a:extLst>
          </p:cNvPr>
          <p:cNvSpPr txBox="1"/>
          <p:nvPr/>
        </p:nvSpPr>
        <p:spPr>
          <a:xfrm>
            <a:off x="838200" y="4651738"/>
            <a:ext cx="10515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TW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[14] A. </a:t>
            </a:r>
            <a:r>
              <a:rPr lang="en-US" altLang="zh-TW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Sperduti</a:t>
            </a:r>
            <a:r>
              <a:rPr lang="en-US" altLang="zh-TW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 A. </a:t>
            </a:r>
            <a:r>
              <a:rPr lang="en-US" altLang="zh-TW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Starita</a:t>
            </a:r>
            <a:r>
              <a:rPr lang="en-US" altLang="zh-TW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“Supervised neural networks for the classification of structures,” IEEE Transactions on Neural Networks, vol. 8, no. 3, pp. 714–735, 1997.</a:t>
            </a:r>
          </a:p>
          <a:p>
            <a:pPr algn="just"/>
            <a:r>
              <a:rPr lang="en-US" altLang="zh-TW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[15] </a:t>
            </a:r>
            <a:r>
              <a:rPr lang="en-US" altLang="zh-TW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Scarselli</a:t>
            </a:r>
            <a:r>
              <a:rPr lang="en-US" altLang="zh-TW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Franco, et al. "The graph neural network model." IEEE transactions on neural networks 20.1 (2008): 61-80.</a:t>
            </a:r>
            <a:endParaRPr lang="zh-TW" alt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CFCA45E0-04EE-49A5-ABC4-C68F745A31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0CDFC-4EE2-40FD-A4A3-A6B3178EABA2}" type="slidenum">
              <a:rPr lang="zh-TW" altLang="en-US" smtClean="0"/>
              <a:t>10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5836142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EB57FFC-10B1-4645-B9F9-2DD33BF02F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History (3/6)</a:t>
            </a:r>
            <a:endParaRPr lang="zh-TW" alt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0F4DAB5C-CC7B-4F76-B2C8-56D5ED56AA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629708"/>
          </a:xfrm>
        </p:spPr>
        <p:txBody>
          <a:bodyPr/>
          <a:lstStyle/>
          <a:p>
            <a:r>
              <a:rPr lang="en-US" altLang="zh-TW" dirty="0"/>
              <a:t>A brief timeline of neural network history.</a:t>
            </a:r>
            <a:endParaRPr lang="zh-TW" altLang="en-US" dirty="0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7A76347F-5493-4BA8-9559-372CEDAF85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0CDFC-4EE2-40FD-A4A3-A6B3178EABA2}" type="slidenum">
              <a:rPr lang="zh-TW" altLang="en-US" smtClean="0"/>
              <a:t>11</a:t>
            </a:fld>
            <a:endParaRPr lang="zh-TW" altLang="en-US"/>
          </a:p>
        </p:txBody>
      </p:sp>
      <p:sp>
        <p:nvSpPr>
          <p:cNvPr id="5" name="箭號: 五邊形 4">
            <a:extLst>
              <a:ext uri="{FF2B5EF4-FFF2-40B4-BE49-F238E27FC236}">
                <a16:creationId xmlns:a16="http://schemas.microsoft.com/office/drawing/2014/main" id="{1DCB45B0-51F0-47ED-8A3C-D1B994EEA69C}"/>
              </a:ext>
            </a:extLst>
          </p:cNvPr>
          <p:cNvSpPr/>
          <p:nvPr/>
        </p:nvSpPr>
        <p:spPr>
          <a:xfrm>
            <a:off x="897467" y="3318933"/>
            <a:ext cx="1430867" cy="389467"/>
          </a:xfrm>
          <a:prstGeom prst="homePlat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1950</a:t>
            </a:r>
            <a:endParaRPr lang="zh-TW" altLang="en-US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箭號: ＞形 5">
            <a:extLst>
              <a:ext uri="{FF2B5EF4-FFF2-40B4-BE49-F238E27FC236}">
                <a16:creationId xmlns:a16="http://schemas.microsoft.com/office/drawing/2014/main" id="{B74D3D41-253B-4B9F-916D-438A107990B1}"/>
              </a:ext>
            </a:extLst>
          </p:cNvPr>
          <p:cNvSpPr/>
          <p:nvPr/>
        </p:nvSpPr>
        <p:spPr>
          <a:xfrm>
            <a:off x="2175934" y="3318932"/>
            <a:ext cx="1430867" cy="389467"/>
          </a:xfrm>
          <a:prstGeom prst="chevron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1960</a:t>
            </a:r>
            <a:endParaRPr lang="zh-TW" altLang="en-US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箭號: ＞形 6">
            <a:extLst>
              <a:ext uri="{FF2B5EF4-FFF2-40B4-BE49-F238E27FC236}">
                <a16:creationId xmlns:a16="http://schemas.microsoft.com/office/drawing/2014/main" id="{F01B2BE4-FE7B-4763-ADDB-05A73EE7B292}"/>
              </a:ext>
            </a:extLst>
          </p:cNvPr>
          <p:cNvSpPr/>
          <p:nvPr/>
        </p:nvSpPr>
        <p:spPr>
          <a:xfrm>
            <a:off x="3454401" y="3318931"/>
            <a:ext cx="1430867" cy="389467"/>
          </a:xfrm>
          <a:prstGeom prst="chevron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1970</a:t>
            </a:r>
            <a:endParaRPr lang="zh-TW" altLang="en-US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箭號: ＞形 7">
            <a:extLst>
              <a:ext uri="{FF2B5EF4-FFF2-40B4-BE49-F238E27FC236}">
                <a16:creationId xmlns:a16="http://schemas.microsoft.com/office/drawing/2014/main" id="{7C59A9A0-B421-417D-B167-CE09AC5C8FF9}"/>
              </a:ext>
            </a:extLst>
          </p:cNvPr>
          <p:cNvSpPr/>
          <p:nvPr/>
        </p:nvSpPr>
        <p:spPr>
          <a:xfrm>
            <a:off x="4732868" y="3318930"/>
            <a:ext cx="1430867" cy="389467"/>
          </a:xfrm>
          <a:prstGeom prst="chevron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1980</a:t>
            </a:r>
            <a:endParaRPr lang="zh-TW" altLang="en-US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箭號: ＞形 8">
            <a:extLst>
              <a:ext uri="{FF2B5EF4-FFF2-40B4-BE49-F238E27FC236}">
                <a16:creationId xmlns:a16="http://schemas.microsoft.com/office/drawing/2014/main" id="{4E148662-6A8A-47BB-B779-5819840BB67F}"/>
              </a:ext>
            </a:extLst>
          </p:cNvPr>
          <p:cNvSpPr/>
          <p:nvPr/>
        </p:nvSpPr>
        <p:spPr>
          <a:xfrm>
            <a:off x="6011335" y="3318929"/>
            <a:ext cx="1430867" cy="389467"/>
          </a:xfrm>
          <a:prstGeom prst="chevron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1990</a:t>
            </a:r>
            <a:endParaRPr lang="zh-TW" altLang="en-US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箭號: ＞形 9">
            <a:extLst>
              <a:ext uri="{FF2B5EF4-FFF2-40B4-BE49-F238E27FC236}">
                <a16:creationId xmlns:a16="http://schemas.microsoft.com/office/drawing/2014/main" id="{8408F5E1-0411-4C8C-B030-ED770DF41CB9}"/>
              </a:ext>
            </a:extLst>
          </p:cNvPr>
          <p:cNvSpPr/>
          <p:nvPr/>
        </p:nvSpPr>
        <p:spPr>
          <a:xfrm>
            <a:off x="7289802" y="3318929"/>
            <a:ext cx="1430867" cy="389467"/>
          </a:xfrm>
          <a:prstGeom prst="chevron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2000</a:t>
            </a:r>
            <a:endParaRPr lang="zh-TW" altLang="en-US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箭號: ＞形 10">
            <a:extLst>
              <a:ext uri="{FF2B5EF4-FFF2-40B4-BE49-F238E27FC236}">
                <a16:creationId xmlns:a16="http://schemas.microsoft.com/office/drawing/2014/main" id="{30260E30-7111-4AF9-AAFE-75FE595B5B49}"/>
              </a:ext>
            </a:extLst>
          </p:cNvPr>
          <p:cNvSpPr/>
          <p:nvPr/>
        </p:nvSpPr>
        <p:spPr>
          <a:xfrm>
            <a:off x="8576734" y="3318928"/>
            <a:ext cx="1430867" cy="389467"/>
          </a:xfrm>
          <a:prstGeom prst="chevron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2010</a:t>
            </a:r>
            <a:endParaRPr lang="zh-TW" altLang="en-US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箭號: ＞形 11">
            <a:extLst>
              <a:ext uri="{FF2B5EF4-FFF2-40B4-BE49-F238E27FC236}">
                <a16:creationId xmlns:a16="http://schemas.microsoft.com/office/drawing/2014/main" id="{97A548BA-1FBE-4C4E-B67C-A5D676831607}"/>
              </a:ext>
            </a:extLst>
          </p:cNvPr>
          <p:cNvSpPr/>
          <p:nvPr/>
        </p:nvSpPr>
        <p:spPr>
          <a:xfrm>
            <a:off x="9863666" y="3318928"/>
            <a:ext cx="1430867" cy="389467"/>
          </a:xfrm>
          <a:prstGeom prst="chevron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2020</a:t>
            </a:r>
            <a:endParaRPr lang="zh-TW" altLang="en-US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文字方塊 13">
            <a:extLst>
              <a:ext uri="{FF2B5EF4-FFF2-40B4-BE49-F238E27FC236}">
                <a16:creationId xmlns:a16="http://schemas.microsoft.com/office/drawing/2014/main" id="{DB7AFE69-427A-468B-B824-D3FA19EFDA85}"/>
              </a:ext>
            </a:extLst>
          </p:cNvPr>
          <p:cNvSpPr txBox="1"/>
          <p:nvPr/>
        </p:nvSpPr>
        <p:spPr>
          <a:xfrm rot="3094431">
            <a:off x="599706" y="4492709"/>
            <a:ext cx="243368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400" dirty="0">
                <a:latin typeface="Arial" panose="020B0604020202020204" pitchFamily="34" charset="0"/>
                <a:cs typeface="Arial" panose="020B0604020202020204" pitchFamily="34" charset="0"/>
              </a:rPr>
              <a:t>Concept of neural networks*</a:t>
            </a:r>
            <a:endParaRPr lang="zh-TW" alt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文字方塊 14">
            <a:extLst>
              <a:ext uri="{FF2B5EF4-FFF2-40B4-BE49-F238E27FC236}">
                <a16:creationId xmlns:a16="http://schemas.microsoft.com/office/drawing/2014/main" id="{0BEFC65A-F138-43C5-AF66-E12606E3CDCC}"/>
              </a:ext>
            </a:extLst>
          </p:cNvPr>
          <p:cNvSpPr txBox="1"/>
          <p:nvPr/>
        </p:nvSpPr>
        <p:spPr>
          <a:xfrm>
            <a:off x="499534" y="6169709"/>
            <a:ext cx="10515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TW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* The Organization of Behavior by Do Hebb.</a:t>
            </a:r>
            <a:endParaRPr lang="zh-TW" alt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文字方塊 16">
            <a:extLst>
              <a:ext uri="{FF2B5EF4-FFF2-40B4-BE49-F238E27FC236}">
                <a16:creationId xmlns:a16="http://schemas.microsoft.com/office/drawing/2014/main" id="{3677E776-824C-44FE-A9E0-CE748C434221}"/>
              </a:ext>
            </a:extLst>
          </p:cNvPr>
          <p:cNvSpPr txBox="1"/>
          <p:nvPr/>
        </p:nvSpPr>
        <p:spPr>
          <a:xfrm rot="3094431">
            <a:off x="2337576" y="4508145"/>
            <a:ext cx="23727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400" dirty="0">
                <a:latin typeface="Arial" panose="020B0604020202020204" pitchFamily="34" charset="0"/>
                <a:cs typeface="Arial" panose="020B0604020202020204" pitchFamily="34" charset="0"/>
              </a:rPr>
              <a:t>Multiple-layer Propagation </a:t>
            </a:r>
            <a:endParaRPr lang="zh-TW" alt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文字方塊 17">
            <a:extLst>
              <a:ext uri="{FF2B5EF4-FFF2-40B4-BE49-F238E27FC236}">
                <a16:creationId xmlns:a16="http://schemas.microsoft.com/office/drawing/2014/main" id="{A639F379-A769-400E-AB63-85945665B6FE}"/>
              </a:ext>
            </a:extLst>
          </p:cNvPr>
          <p:cNvSpPr txBox="1"/>
          <p:nvPr/>
        </p:nvSpPr>
        <p:spPr>
          <a:xfrm rot="3094431">
            <a:off x="4726073" y="4200733"/>
            <a:ext cx="168828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400" dirty="0">
                <a:latin typeface="Arial" panose="020B0604020202020204" pitchFamily="34" charset="0"/>
                <a:cs typeface="Arial" panose="020B0604020202020204" pitchFamily="34" charset="0"/>
              </a:rPr>
              <a:t>Convolutional Nets</a:t>
            </a:r>
            <a:endParaRPr lang="zh-TW" alt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文字方塊 18">
            <a:extLst>
              <a:ext uri="{FF2B5EF4-FFF2-40B4-BE49-F238E27FC236}">
                <a16:creationId xmlns:a16="http://schemas.microsoft.com/office/drawing/2014/main" id="{E3FA7370-9E1F-4AC7-98BB-BECFFB2B1E91}"/>
              </a:ext>
            </a:extLst>
          </p:cNvPr>
          <p:cNvSpPr txBox="1"/>
          <p:nvPr/>
        </p:nvSpPr>
        <p:spPr>
          <a:xfrm rot="3094431">
            <a:off x="5214445" y="4523533"/>
            <a:ext cx="245067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400" dirty="0">
                <a:latin typeface="Arial" panose="020B0604020202020204" pitchFamily="34" charset="0"/>
                <a:cs typeface="Arial" panose="020B0604020202020204" pitchFamily="34" charset="0"/>
              </a:rPr>
              <a:t>Long-Short-Terms Memories</a:t>
            </a:r>
            <a:endParaRPr lang="zh-TW" alt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文字方塊 19">
            <a:extLst>
              <a:ext uri="{FF2B5EF4-FFF2-40B4-BE49-F238E27FC236}">
                <a16:creationId xmlns:a16="http://schemas.microsoft.com/office/drawing/2014/main" id="{AC3F5161-6C43-4979-B03C-AE6783BD008F}"/>
              </a:ext>
            </a:extLst>
          </p:cNvPr>
          <p:cNvSpPr txBox="1"/>
          <p:nvPr/>
        </p:nvSpPr>
        <p:spPr>
          <a:xfrm rot="3094431">
            <a:off x="3592977" y="4211939"/>
            <a:ext cx="170751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400" dirty="0">
                <a:latin typeface="Arial" panose="020B0604020202020204" pitchFamily="34" charset="0"/>
                <a:cs typeface="Arial" panose="020B0604020202020204" pitchFamily="34" charset="0"/>
              </a:rPr>
              <a:t>Back Propagation </a:t>
            </a:r>
            <a:endParaRPr lang="zh-TW" alt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文字方塊 20">
            <a:extLst>
              <a:ext uri="{FF2B5EF4-FFF2-40B4-BE49-F238E27FC236}">
                <a16:creationId xmlns:a16="http://schemas.microsoft.com/office/drawing/2014/main" id="{B74B3B96-BE08-4CA0-B80C-904F529EEEDF}"/>
              </a:ext>
            </a:extLst>
          </p:cNvPr>
          <p:cNvSpPr txBox="1"/>
          <p:nvPr/>
        </p:nvSpPr>
        <p:spPr>
          <a:xfrm rot="3094431">
            <a:off x="2836137" y="4188280"/>
            <a:ext cx="157767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400" dirty="0">
                <a:latin typeface="Arial" panose="020B0604020202020204" pitchFamily="34" charset="0"/>
                <a:cs typeface="Arial" panose="020B0604020202020204" pitchFamily="34" charset="0"/>
              </a:rPr>
              <a:t>Gradient Descent</a:t>
            </a:r>
            <a:endParaRPr lang="zh-TW" alt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文字方塊 21">
            <a:extLst>
              <a:ext uri="{FF2B5EF4-FFF2-40B4-BE49-F238E27FC236}">
                <a16:creationId xmlns:a16="http://schemas.microsoft.com/office/drawing/2014/main" id="{BC3EF75B-7A76-45E9-A7E3-3ED77D4B9CE1}"/>
              </a:ext>
            </a:extLst>
          </p:cNvPr>
          <p:cNvSpPr txBox="1"/>
          <p:nvPr/>
        </p:nvSpPr>
        <p:spPr>
          <a:xfrm rot="3094431">
            <a:off x="6114001" y="4354774"/>
            <a:ext cx="209518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400" dirty="0">
                <a:latin typeface="Arial" panose="020B0604020202020204" pitchFamily="34" charset="0"/>
                <a:cs typeface="Arial" panose="020B0604020202020204" pitchFamily="34" charset="0"/>
              </a:rPr>
              <a:t>Support Vector Machine</a:t>
            </a:r>
            <a:endParaRPr lang="zh-TW" alt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文字方塊 22">
            <a:extLst>
              <a:ext uri="{FF2B5EF4-FFF2-40B4-BE49-F238E27FC236}">
                <a16:creationId xmlns:a16="http://schemas.microsoft.com/office/drawing/2014/main" id="{817F7899-9E47-48AF-B24B-2C2DD7C887B7}"/>
              </a:ext>
            </a:extLst>
          </p:cNvPr>
          <p:cNvSpPr txBox="1"/>
          <p:nvPr/>
        </p:nvSpPr>
        <p:spPr>
          <a:xfrm rot="3094431">
            <a:off x="4409616" y="4287160"/>
            <a:ext cx="186621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400" dirty="0">
                <a:latin typeface="Arial" panose="020B0604020202020204" pitchFamily="34" charset="0"/>
                <a:cs typeface="Arial" panose="020B0604020202020204" pitchFamily="34" charset="0"/>
              </a:rPr>
              <a:t>Self-Organized Maps</a:t>
            </a:r>
            <a:endParaRPr lang="zh-TW" alt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文字方塊 23">
            <a:extLst>
              <a:ext uri="{FF2B5EF4-FFF2-40B4-BE49-F238E27FC236}">
                <a16:creationId xmlns:a16="http://schemas.microsoft.com/office/drawing/2014/main" id="{EAEFED8B-DAC3-47B7-A7C0-89EF942BE794}"/>
              </a:ext>
            </a:extLst>
          </p:cNvPr>
          <p:cNvSpPr txBox="1"/>
          <p:nvPr/>
        </p:nvSpPr>
        <p:spPr>
          <a:xfrm rot="3094431">
            <a:off x="4839941" y="4593902"/>
            <a:ext cx="261321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400" dirty="0">
                <a:latin typeface="Arial" panose="020B0604020202020204" pitchFamily="34" charset="0"/>
                <a:cs typeface="Arial" panose="020B0604020202020204" pitchFamily="34" charset="0"/>
              </a:rPr>
              <a:t>Restricted Boltzmann Machine</a:t>
            </a:r>
            <a:endParaRPr lang="zh-TW" alt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文字方塊 24">
            <a:extLst>
              <a:ext uri="{FF2B5EF4-FFF2-40B4-BE49-F238E27FC236}">
                <a16:creationId xmlns:a16="http://schemas.microsoft.com/office/drawing/2014/main" id="{824E5DAE-1B15-46B2-B82E-93BA6114A5EF}"/>
              </a:ext>
            </a:extLst>
          </p:cNvPr>
          <p:cNvSpPr txBox="1"/>
          <p:nvPr/>
        </p:nvSpPr>
        <p:spPr>
          <a:xfrm rot="3094431">
            <a:off x="7892443" y="4346050"/>
            <a:ext cx="19656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4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Graph Neural Network</a:t>
            </a:r>
            <a:endParaRPr lang="zh-TW" altLang="en-US" sz="1400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文字方塊 25">
            <a:extLst>
              <a:ext uri="{FF2B5EF4-FFF2-40B4-BE49-F238E27FC236}">
                <a16:creationId xmlns:a16="http://schemas.microsoft.com/office/drawing/2014/main" id="{C39B03CB-AF23-4AE6-96B5-FFDD049BED33}"/>
              </a:ext>
            </a:extLst>
          </p:cNvPr>
          <p:cNvSpPr txBox="1"/>
          <p:nvPr/>
        </p:nvSpPr>
        <p:spPr>
          <a:xfrm rot="3094431">
            <a:off x="8463722" y="4609689"/>
            <a:ext cx="270272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400" dirty="0">
                <a:latin typeface="Arial" panose="020B0604020202020204" pitchFamily="34" charset="0"/>
                <a:cs typeface="Arial" panose="020B0604020202020204" pitchFamily="34" charset="0"/>
              </a:rPr>
              <a:t>Generative Adversarial Network</a:t>
            </a:r>
            <a:endParaRPr lang="zh-TW" alt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文字方塊 26">
            <a:extLst>
              <a:ext uri="{FF2B5EF4-FFF2-40B4-BE49-F238E27FC236}">
                <a16:creationId xmlns:a16="http://schemas.microsoft.com/office/drawing/2014/main" id="{81E4062C-00F6-48EC-BC39-C358B4E470DA}"/>
              </a:ext>
            </a:extLst>
          </p:cNvPr>
          <p:cNvSpPr txBox="1"/>
          <p:nvPr/>
        </p:nvSpPr>
        <p:spPr>
          <a:xfrm rot="3094431">
            <a:off x="9281392" y="4077589"/>
            <a:ext cx="124078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400" dirty="0">
                <a:latin typeface="Arial" panose="020B0604020202020204" pitchFamily="34" charset="0"/>
                <a:cs typeface="Arial" panose="020B0604020202020204" pitchFamily="34" charset="0"/>
              </a:rPr>
              <a:t>Transformers</a:t>
            </a:r>
            <a:endParaRPr lang="zh-TW" alt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文字方塊 27">
            <a:extLst>
              <a:ext uri="{FF2B5EF4-FFF2-40B4-BE49-F238E27FC236}">
                <a16:creationId xmlns:a16="http://schemas.microsoft.com/office/drawing/2014/main" id="{BED02CCA-BA5E-4D14-81B7-E6ABB01349AB}"/>
              </a:ext>
            </a:extLst>
          </p:cNvPr>
          <p:cNvSpPr txBox="1"/>
          <p:nvPr/>
        </p:nvSpPr>
        <p:spPr>
          <a:xfrm rot="3094431">
            <a:off x="7245998" y="4386399"/>
            <a:ext cx="205697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400" dirty="0">
                <a:latin typeface="Arial" panose="020B0604020202020204" pitchFamily="34" charset="0"/>
                <a:cs typeface="Arial" panose="020B0604020202020204" pitchFamily="34" charset="0"/>
              </a:rPr>
              <a:t>Spiking Neural Network</a:t>
            </a:r>
            <a:endParaRPr lang="zh-TW" alt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文字方塊 28">
            <a:extLst>
              <a:ext uri="{FF2B5EF4-FFF2-40B4-BE49-F238E27FC236}">
                <a16:creationId xmlns:a16="http://schemas.microsoft.com/office/drawing/2014/main" id="{FEBA776E-EFFD-4660-8FC6-3879F4E621D6}"/>
              </a:ext>
            </a:extLst>
          </p:cNvPr>
          <p:cNvSpPr txBox="1"/>
          <p:nvPr/>
        </p:nvSpPr>
        <p:spPr>
          <a:xfrm rot="3094431">
            <a:off x="5823460" y="4255023"/>
            <a:ext cx="179728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400" dirty="0">
                <a:latin typeface="Arial" panose="020B0604020202020204" pitchFamily="34" charset="0"/>
                <a:cs typeface="Arial" panose="020B0604020202020204" pitchFamily="34" charset="0"/>
              </a:rPr>
              <a:t>Attention Mechanics</a:t>
            </a:r>
            <a:endParaRPr lang="zh-TW" alt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文字方塊 29">
            <a:extLst>
              <a:ext uri="{FF2B5EF4-FFF2-40B4-BE49-F238E27FC236}">
                <a16:creationId xmlns:a16="http://schemas.microsoft.com/office/drawing/2014/main" id="{BB82DCFF-BD89-45D7-A393-6093B71BCDB2}"/>
              </a:ext>
            </a:extLst>
          </p:cNvPr>
          <p:cNvSpPr txBox="1"/>
          <p:nvPr/>
        </p:nvSpPr>
        <p:spPr>
          <a:xfrm rot="3094431">
            <a:off x="9861287" y="4185816"/>
            <a:ext cx="161909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400" dirty="0">
                <a:latin typeface="Arial" panose="020B0604020202020204" pitchFamily="34" charset="0"/>
                <a:cs typeface="Arial" panose="020B0604020202020204" pitchFamily="34" charset="0"/>
              </a:rPr>
              <a:t>Adversarial Attack</a:t>
            </a:r>
            <a:endParaRPr lang="zh-TW" alt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文字方塊 30">
            <a:extLst>
              <a:ext uri="{FF2B5EF4-FFF2-40B4-BE49-F238E27FC236}">
                <a16:creationId xmlns:a16="http://schemas.microsoft.com/office/drawing/2014/main" id="{EC330380-C7D1-4222-AE1F-E4BE1B032A20}"/>
              </a:ext>
            </a:extLst>
          </p:cNvPr>
          <p:cNvSpPr txBox="1"/>
          <p:nvPr/>
        </p:nvSpPr>
        <p:spPr>
          <a:xfrm rot="3094431">
            <a:off x="7577481" y="4380052"/>
            <a:ext cx="204575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400" dirty="0">
                <a:latin typeface="Arial" panose="020B0604020202020204" pitchFamily="34" charset="0"/>
                <a:cs typeface="Arial" panose="020B0604020202020204" pitchFamily="34" charset="0"/>
              </a:rPr>
              <a:t>Contrastive Divergence</a:t>
            </a:r>
            <a:endParaRPr lang="zh-TW" alt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601300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DE6FF203-0BDF-44D5-A662-83E13E83B2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History (4/6)</a:t>
            </a:r>
            <a:endParaRPr lang="zh-TW" alt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B2731413-2B69-4CC4-AA4C-A06FCCDF0A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892175"/>
          </a:xfrm>
        </p:spPr>
        <p:txBody>
          <a:bodyPr/>
          <a:lstStyle/>
          <a:p>
            <a:r>
              <a:rPr lang="en-US" altLang="zh-TW" dirty="0"/>
              <a:t>The Karate Club is a simple binary relation problem, by applying GNNs model, we can easily categorize two clubs.</a:t>
            </a:r>
            <a:endParaRPr lang="zh-TW" altLang="en-US" dirty="0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62C7A0F6-7FE5-47BB-8D06-DD47397C00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0CDFC-4EE2-40FD-A4A3-A6B3178EABA2}" type="slidenum">
              <a:rPr lang="zh-TW" altLang="en-US" smtClean="0"/>
              <a:t>12</a:t>
            </a:fld>
            <a:endParaRPr lang="zh-TW" altLang="en-US"/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89E15129-27FE-4CA3-9B50-60A49EB6E2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716477"/>
            <a:ext cx="4584641" cy="3639873"/>
          </a:xfrm>
          <a:prstGeom prst="rect">
            <a:avLst/>
          </a:prstGeom>
        </p:spPr>
      </p:pic>
      <p:sp>
        <p:nvSpPr>
          <p:cNvPr id="7" name="文字方塊 6">
            <a:extLst>
              <a:ext uri="{FF2B5EF4-FFF2-40B4-BE49-F238E27FC236}">
                <a16:creationId xmlns:a16="http://schemas.microsoft.com/office/drawing/2014/main" id="{ABDEF3C3-B1A9-42B6-BA80-1D540BD6410F}"/>
              </a:ext>
            </a:extLst>
          </p:cNvPr>
          <p:cNvSpPr txBox="1"/>
          <p:nvPr/>
        </p:nvSpPr>
        <p:spPr>
          <a:xfrm>
            <a:off x="1100667" y="4013855"/>
            <a:ext cx="499533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TW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Fig. 3: </a:t>
            </a:r>
            <a:r>
              <a:rPr lang="en-US" altLang="zh-TW" sz="1400" b="0" i="0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The iteration of nodes by </a:t>
            </a:r>
            <a:r>
              <a:rPr lang="en-US" altLang="zh-TW" sz="1400" dirty="0">
                <a:solidFill>
                  <a:srgbClr val="2021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using GNNs model to categorize 34 individuals into two clubs from The Karate Club problem </a:t>
            </a:r>
            <a:r>
              <a:rPr lang="en-US" altLang="zh-TW" sz="1400" b="0" i="0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[16], [17].</a:t>
            </a:r>
            <a:endParaRPr lang="zh-TW" alt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B8508EFB-0570-4815-89E9-48386F5830ED}"/>
              </a:ext>
            </a:extLst>
          </p:cNvPr>
          <p:cNvSpPr txBox="1"/>
          <p:nvPr/>
        </p:nvSpPr>
        <p:spPr>
          <a:xfrm>
            <a:off x="499534" y="6169709"/>
            <a:ext cx="10515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TW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[16] </a:t>
            </a:r>
            <a:r>
              <a:rPr lang="en-US" altLang="zh-TW" sz="1200" dirty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https://github.com/Steboss/learn_graph_ml</a:t>
            </a:r>
            <a:endParaRPr lang="en-US" altLang="zh-TW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altLang="zh-TW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[17] </a:t>
            </a:r>
            <a:r>
              <a:rPr lang="en-US" altLang="zh-TW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Scarselli</a:t>
            </a:r>
            <a:r>
              <a:rPr lang="en-US" altLang="zh-TW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Franco, et al. "The graph neural network model." IEEE transactions on neural networks 20.1 (2008): 61-80.</a:t>
            </a:r>
            <a:endParaRPr lang="zh-TW" alt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545456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F69776E7-CFF6-45D2-A4A7-95670231D3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History (5/6)</a:t>
            </a:r>
            <a:endParaRPr lang="zh-TW" alt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A9C4435B-972F-4CDD-83D5-8317F6BA19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3051176"/>
          </a:xfrm>
        </p:spPr>
        <p:txBody>
          <a:bodyPr>
            <a:normAutofit/>
          </a:bodyPr>
          <a:lstStyle/>
          <a:p>
            <a:r>
              <a:rPr lang="en-US" altLang="zh-TW" dirty="0"/>
              <a:t>Despite relations of nodes, GNNs also imply on embedding nodes data from regular vector domain.</a:t>
            </a:r>
          </a:p>
          <a:p>
            <a:r>
              <a:rPr lang="en-US" altLang="zh-TW" dirty="0"/>
              <a:t>Graph neural networks vs. network embedding</a:t>
            </a:r>
          </a:p>
          <a:p>
            <a:pPr lvl="1"/>
            <a:r>
              <a:rPr lang="en-US" altLang="zh-TW" dirty="0"/>
              <a:t>GNNs can address the network embedding problem through a graph autoencoder framework.</a:t>
            </a:r>
          </a:p>
          <a:p>
            <a:pPr lvl="1"/>
            <a:r>
              <a:rPr lang="en-US" altLang="zh-TW" dirty="0"/>
              <a:t>Network embedding contains other non-deep learning methods such as matrix factorization [18], [19] and random walks [20].</a:t>
            </a:r>
            <a:endParaRPr lang="zh-TW" altLang="en-US" dirty="0"/>
          </a:p>
          <a:p>
            <a:endParaRPr lang="zh-TW" altLang="en-US" dirty="0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3C36D91E-0C4B-45C3-A1A2-3E0C37D1E3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0CDFC-4EE2-40FD-A4A3-A6B3178EABA2}" type="slidenum">
              <a:rPr lang="zh-TW" altLang="en-US" smtClean="0"/>
              <a:t>13</a:t>
            </a:fld>
            <a:endParaRPr lang="zh-TW" altLang="en-US"/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C4B8145B-FEB3-44D6-B2BC-0D33FAB28BC0}"/>
              </a:ext>
            </a:extLst>
          </p:cNvPr>
          <p:cNvSpPr txBox="1"/>
          <p:nvPr/>
        </p:nvSpPr>
        <p:spPr>
          <a:xfrm>
            <a:off x="838200" y="5710019"/>
            <a:ext cx="10515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TW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[18] X. Shen, S. Pan, W. Liu, Y.-S. Ong, and Q.-S. Sun, “Discrete network embedding,” in Proc. of IJCAI, 2018, pp. 3549–3555. </a:t>
            </a:r>
          </a:p>
          <a:p>
            <a:pPr algn="just"/>
            <a:r>
              <a:rPr lang="en-US" altLang="zh-TW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[19] H. Yang, S. Pan, P. Zhang, L. Chen, D. Lian, and C. Zhang, “Binarized attributed network embedding,” in Proc. of ICDM. IEEE, 2018. </a:t>
            </a:r>
          </a:p>
          <a:p>
            <a:pPr algn="just"/>
            <a:r>
              <a:rPr lang="en-US" altLang="zh-TW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[20] B. </a:t>
            </a:r>
            <a:r>
              <a:rPr lang="en-US" altLang="zh-TW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Perozzi</a:t>
            </a:r>
            <a:r>
              <a:rPr lang="en-US" altLang="zh-TW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R. Al-</a:t>
            </a:r>
            <a:r>
              <a:rPr lang="en-US" altLang="zh-TW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Rfou</a:t>
            </a:r>
            <a:r>
              <a:rPr lang="en-US" altLang="zh-TW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and S. </a:t>
            </a:r>
            <a:r>
              <a:rPr lang="en-US" altLang="zh-TW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Skiena</a:t>
            </a:r>
            <a:r>
              <a:rPr lang="en-US" altLang="zh-TW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“</a:t>
            </a:r>
            <a:r>
              <a:rPr lang="en-US" altLang="zh-TW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Deepwalk</a:t>
            </a:r>
            <a:r>
              <a:rPr lang="en-US" altLang="zh-TW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Online learning of social representations,” in Proc. of KDD. ACM, 2014, pp. 701–710.</a:t>
            </a:r>
            <a:endParaRPr lang="zh-TW" alt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348606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0CD26183-8801-4F08-A2D8-34E889CCAA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History (6/6)</a:t>
            </a:r>
            <a:endParaRPr lang="zh-TW" alt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D1F332DA-0B44-42A2-9D19-41E163623E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1442508"/>
          </a:xfrm>
        </p:spPr>
        <p:txBody>
          <a:bodyPr>
            <a:normAutofit/>
          </a:bodyPr>
          <a:lstStyle/>
          <a:p>
            <a:r>
              <a:rPr lang="en-US" altLang="zh-TW" dirty="0"/>
              <a:t>GNNs also can map non-Euclidean data to vector spaces spanned by standard basis [21], which is embedding network, a problem that GNNs handled in its early stage.</a:t>
            </a:r>
            <a:endParaRPr lang="zh-TW" altLang="en-US" dirty="0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236207BF-711E-436D-B0A9-CCC27A62A8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0CDFC-4EE2-40FD-A4A3-A6B3178EABA2}" type="slidenum">
              <a:rPr lang="zh-TW" altLang="en-US" smtClean="0"/>
              <a:t>14</a:t>
            </a:fld>
            <a:endParaRPr lang="zh-TW" altLang="en-US"/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A56F4289-2E3B-425D-8656-F778101E92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3135" y="3037945"/>
            <a:ext cx="3454930" cy="3454930"/>
          </a:xfrm>
          <a:prstGeom prst="rect">
            <a:avLst/>
          </a:prstGeom>
        </p:spPr>
      </p:pic>
      <p:sp>
        <p:nvSpPr>
          <p:cNvPr id="7" name="文字方塊 6">
            <a:extLst>
              <a:ext uri="{FF2B5EF4-FFF2-40B4-BE49-F238E27FC236}">
                <a16:creationId xmlns:a16="http://schemas.microsoft.com/office/drawing/2014/main" id="{F920DED5-3DEF-41F6-B8EF-4EAB124C00F5}"/>
              </a:ext>
            </a:extLst>
          </p:cNvPr>
          <p:cNvSpPr txBox="1"/>
          <p:nvPr/>
        </p:nvSpPr>
        <p:spPr>
          <a:xfrm>
            <a:off x="1100667" y="4013855"/>
            <a:ext cx="499533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TW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Fig. 4: </a:t>
            </a:r>
            <a:r>
              <a:rPr lang="en-US" altLang="zh-TW" sz="1400" b="0" i="0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 simple case of KL-divergence minimization [21].</a:t>
            </a:r>
            <a:endParaRPr lang="zh-TW" alt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A292DA2F-D9D7-4554-A6C5-9671AAEBD31E}"/>
              </a:ext>
            </a:extLst>
          </p:cNvPr>
          <p:cNvSpPr txBox="1"/>
          <p:nvPr/>
        </p:nvSpPr>
        <p:spPr>
          <a:xfrm>
            <a:off x="838200" y="5710019"/>
            <a:ext cx="10515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TW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[21] Shannon, Claude E. "A mathematical theory of communication." The Bell system technical journal 27.3 (1948): 379-423..</a:t>
            </a:r>
            <a:endParaRPr lang="zh-TW" alt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550561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4614567A-68AE-42B2-AF58-B721BBC95D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Outline</a:t>
            </a:r>
            <a:endParaRPr lang="zh-TW" alt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7C4B9107-DAAD-4DE3-8801-127B3C98A42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>
                <a:solidFill>
                  <a:schemeClr val="bg2">
                    <a:lumMod val="90000"/>
                  </a:schemeClr>
                </a:solidFill>
              </a:rPr>
              <a:t>Introduction</a:t>
            </a:r>
          </a:p>
          <a:p>
            <a:r>
              <a:rPr lang="en-US" altLang="zh-TW" dirty="0">
                <a:solidFill>
                  <a:schemeClr val="bg2">
                    <a:lumMod val="90000"/>
                  </a:schemeClr>
                </a:solidFill>
              </a:rPr>
              <a:t>History</a:t>
            </a:r>
          </a:p>
          <a:p>
            <a:r>
              <a:rPr lang="en-US" altLang="zh-TW" dirty="0"/>
              <a:t>Definition</a:t>
            </a:r>
          </a:p>
          <a:p>
            <a:endParaRPr lang="zh-TW" altLang="en-US" dirty="0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EBB47DA9-EAB2-4FBB-AD15-B390A06048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0CDFC-4EE2-40FD-A4A3-A6B3178EABA2}" type="slidenum">
              <a:rPr lang="zh-TW" altLang="en-US" smtClean="0"/>
              <a:t>15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8449049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61572371-D8B4-4C89-8036-1CB630E2CE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Definition (1/4)</a:t>
            </a:r>
            <a:endParaRPr lang="zh-TW" altLang="en-US" dirty="0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8575F17D-2109-44D4-BD53-6E7ED8819A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0CDFC-4EE2-40FD-A4A3-A6B3178EABA2}" type="slidenum">
              <a:rPr lang="zh-TW" altLang="en-US" smtClean="0"/>
              <a:t>16</a:t>
            </a:fld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5" name="內容版面配置區 3">
                <a:extLst>
                  <a:ext uri="{FF2B5EF4-FFF2-40B4-BE49-F238E27FC236}">
                    <a16:creationId xmlns:a16="http://schemas.microsoft.com/office/drawing/2014/main" id="{2165B42B-8E33-47C3-BC42-16C9C7A6A6D6}"/>
                  </a:ext>
                </a:extLst>
              </p:cNvPr>
              <p:cNvGraphicFramePr>
                <a:graphicFrameLocks/>
              </p:cNvGraphicFramePr>
              <p:nvPr>
                <p:extLst>
                  <p:ext uri="{D42A27DB-BD31-4B8C-83A1-F6EECF244321}">
                    <p14:modId xmlns:p14="http://schemas.microsoft.com/office/powerpoint/2010/main" val="1584374451"/>
                  </p:ext>
                </p:extLst>
              </p:nvPr>
            </p:nvGraphicFramePr>
            <p:xfrm>
              <a:off x="1905000" y="2354739"/>
              <a:ext cx="8382000" cy="3708400"/>
            </p:xfrm>
            <a:graphic>
              <a:graphicData uri="http://schemas.openxmlformats.org/drawingml/2006/table">
                <a:tbl>
                  <a:tblPr firstRow="1" bandRow="1">
                    <a:tableStyleId>{EB344D84-9AFB-497E-A393-DC336BA19D2E}</a:tableStyleId>
                  </a:tblPr>
                  <a:tblGrid>
                    <a:gridCol w="4191000">
                      <a:extLst>
                        <a:ext uri="{9D8B030D-6E8A-4147-A177-3AD203B41FA5}">
                          <a16:colId xmlns:a16="http://schemas.microsoft.com/office/drawing/2014/main" val="2024282492"/>
                        </a:ext>
                      </a:extLst>
                    </a:gridCol>
                    <a:gridCol w="4191000">
                      <a:extLst>
                        <a:ext uri="{9D8B030D-6E8A-4147-A177-3AD203B41FA5}">
                          <a16:colId xmlns:a16="http://schemas.microsoft.com/office/drawing/2014/main" val="369121727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TW" b="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Notations</a:t>
                          </a:r>
                          <a:endParaRPr lang="zh-TW" altLang="en-US" b="0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TW" b="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Descriptions</a:t>
                          </a:r>
                          <a:endParaRPr lang="zh-TW" altLang="en-US" b="0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89179902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TW" b="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G</a:t>
                          </a:r>
                          <a:endParaRPr lang="zh-TW" altLang="en-US" b="0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TW" b="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A graph.</a:t>
                          </a:r>
                          <a:endParaRPr lang="zh-TW" altLang="en-US" b="0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944905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TW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V</a:t>
                          </a:r>
                          <a:endParaRPr lang="zh-TW" altLang="en-US" b="0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TW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The set of nodes in a graph. </a:t>
                          </a:r>
                          <a:endParaRPr lang="zh-TW" altLang="en-US" b="0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437224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TW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E</a:t>
                          </a:r>
                          <a:endParaRPr lang="zh-TW" altLang="en-US" b="0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TW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The set of edges in a graph. </a:t>
                          </a:r>
                          <a:endParaRPr lang="zh-TW" altLang="en-US" b="0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09122759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TW" b="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N</a:t>
                          </a:r>
                          <a:endParaRPr lang="zh-TW" altLang="en-US" b="0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TW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The neighbors of a node.</a:t>
                          </a:r>
                          <a:endParaRPr lang="zh-TW" altLang="en-US" b="0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54119926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TW" b="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A</a:t>
                          </a:r>
                          <a:endParaRPr lang="zh-TW" altLang="en-US" b="0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TW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The graph adjacency matrix.</a:t>
                          </a:r>
                          <a:endParaRPr lang="zh-TW" altLang="en-US" b="0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6997075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TW" b="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K</a:t>
                          </a:r>
                          <a:endParaRPr lang="zh-TW" altLang="en-US" b="0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TW" b="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Incident matrix.</a:t>
                          </a:r>
                          <a:endParaRPr lang="zh-TW" altLang="en-US" b="0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214587447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TW" b="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D</a:t>
                          </a:r>
                          <a:endParaRPr lang="zh-TW" altLang="en-US" b="0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TW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The degree matrix of A.</a:t>
                          </a:r>
                          <a:endParaRPr lang="zh-TW" altLang="en-US" b="0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3314120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TW" b="0" i="1" baseline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𝑋</m:t>
                                </m:r>
                                <m:r>
                                  <a:rPr lang="en-US" altLang="zh-TW" b="0" i="1" baseline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∈</m:t>
                                </m:r>
                                <m:sSup>
                                  <m:sSupPr>
                                    <m:ctrlPr>
                                      <a:rPr lang="en-US" altLang="zh-TW" b="0" i="1" baseline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TW" b="0" i="1" baseline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ℝ</m:t>
                                    </m:r>
                                  </m:e>
                                  <m:sup>
                                    <m:r>
                                      <a:rPr lang="en-US" altLang="zh-TW" b="0" i="1" baseline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𝑛</m:t>
                                    </m:r>
                                    <m:r>
                                      <a:rPr lang="en-US" altLang="zh-TW" b="0" i="1" baseline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×</m:t>
                                    </m:r>
                                    <m:r>
                                      <a:rPr lang="en-US" altLang="zh-TW" b="0" i="1" baseline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𝑑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zh-TW" altLang="en-US" b="0" baseline="0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TW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The feature matrix of a graph. </a:t>
                          </a:r>
                          <a:endParaRPr lang="zh-TW" altLang="en-US" b="0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53451969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TW" b="0" i="1" baseline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𝐻</m:t>
                                </m:r>
                                <m:r>
                                  <a:rPr lang="en-US" altLang="zh-TW" b="0" i="1" baseline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∈</m:t>
                                </m:r>
                                <m:sSup>
                                  <m:sSupPr>
                                    <m:ctrlPr>
                                      <a:rPr lang="en-US" altLang="zh-TW" b="0" i="1" baseline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TW" b="0" i="1" baseline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ℝ</m:t>
                                    </m:r>
                                  </m:e>
                                  <m:sup>
                                    <m:r>
                                      <a:rPr lang="en-US" altLang="zh-TW" b="0" i="1" baseline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𝑛</m:t>
                                    </m:r>
                                    <m:r>
                                      <a:rPr lang="en-US" altLang="zh-TW" b="0" i="1" baseline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×</m:t>
                                    </m:r>
                                    <m:r>
                                      <a:rPr lang="en-US" altLang="zh-TW" b="0" i="1" baseline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𝑏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zh-TW" altLang="en-US" b="0" baseline="0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TW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The node hidden feature matrix.</a:t>
                          </a:r>
                          <a:endParaRPr lang="zh-TW" altLang="en-US" b="0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4085995075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5" name="內容版面配置區 3">
                <a:extLst>
                  <a:ext uri="{FF2B5EF4-FFF2-40B4-BE49-F238E27FC236}">
                    <a16:creationId xmlns:a16="http://schemas.microsoft.com/office/drawing/2014/main" id="{2165B42B-8E33-47C3-BC42-16C9C7A6A6D6}"/>
                  </a:ext>
                </a:extLst>
              </p:cNvPr>
              <p:cNvGraphicFramePr>
                <a:graphicFrameLocks/>
              </p:cNvGraphicFramePr>
              <p:nvPr>
                <p:extLst>
                  <p:ext uri="{D42A27DB-BD31-4B8C-83A1-F6EECF244321}">
                    <p14:modId xmlns:p14="http://schemas.microsoft.com/office/powerpoint/2010/main" val="1584374451"/>
                  </p:ext>
                </p:extLst>
              </p:nvPr>
            </p:nvGraphicFramePr>
            <p:xfrm>
              <a:off x="1905000" y="2354739"/>
              <a:ext cx="8382000" cy="3708400"/>
            </p:xfrm>
            <a:graphic>
              <a:graphicData uri="http://schemas.openxmlformats.org/drawingml/2006/table">
                <a:tbl>
                  <a:tblPr firstRow="1" bandRow="1">
                    <a:tableStyleId>{EB344D84-9AFB-497E-A393-DC336BA19D2E}</a:tableStyleId>
                  </a:tblPr>
                  <a:tblGrid>
                    <a:gridCol w="4191000">
                      <a:extLst>
                        <a:ext uri="{9D8B030D-6E8A-4147-A177-3AD203B41FA5}">
                          <a16:colId xmlns:a16="http://schemas.microsoft.com/office/drawing/2014/main" val="2024282492"/>
                        </a:ext>
                      </a:extLst>
                    </a:gridCol>
                    <a:gridCol w="4191000">
                      <a:extLst>
                        <a:ext uri="{9D8B030D-6E8A-4147-A177-3AD203B41FA5}">
                          <a16:colId xmlns:a16="http://schemas.microsoft.com/office/drawing/2014/main" val="369121727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TW" b="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Notations</a:t>
                          </a:r>
                          <a:endParaRPr lang="zh-TW" altLang="en-US" b="0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TW" b="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Descriptions</a:t>
                          </a:r>
                          <a:endParaRPr lang="zh-TW" altLang="en-US" b="0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89179902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TW" b="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G</a:t>
                          </a:r>
                          <a:endParaRPr lang="zh-TW" altLang="en-US" b="0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TW" b="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A graph.</a:t>
                          </a:r>
                          <a:endParaRPr lang="zh-TW" altLang="en-US" b="0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944905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TW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V</a:t>
                          </a:r>
                          <a:endParaRPr lang="zh-TW" altLang="en-US" b="0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TW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The set of nodes in a graph. </a:t>
                          </a:r>
                          <a:endParaRPr lang="zh-TW" altLang="en-US" b="0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437224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TW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E</a:t>
                          </a:r>
                          <a:endParaRPr lang="zh-TW" altLang="en-US" b="0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TW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The set of edges in a graph. </a:t>
                          </a:r>
                          <a:endParaRPr lang="zh-TW" altLang="en-US" b="0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09122759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TW" b="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N</a:t>
                          </a:r>
                          <a:endParaRPr lang="zh-TW" altLang="en-US" b="0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TW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The neighbors of a node.</a:t>
                          </a:r>
                          <a:endParaRPr lang="zh-TW" altLang="en-US" b="0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54119926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TW" b="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A</a:t>
                          </a:r>
                          <a:endParaRPr lang="zh-TW" altLang="en-US" b="0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TW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The graph adjacency matrix.</a:t>
                          </a:r>
                          <a:endParaRPr lang="zh-TW" altLang="en-US" b="0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6997075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TW" b="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K</a:t>
                          </a:r>
                          <a:endParaRPr lang="zh-TW" altLang="en-US" b="0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TW" b="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Incident matrix.</a:t>
                          </a:r>
                          <a:endParaRPr lang="zh-TW" altLang="en-US" b="0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214587447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TW" b="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D</a:t>
                          </a:r>
                          <a:endParaRPr lang="zh-TW" altLang="en-US" b="0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TW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The degree matrix of A.</a:t>
                          </a:r>
                          <a:endParaRPr lang="zh-TW" altLang="en-US" b="0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3314120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zh-TW"/>
                        </a:p>
                      </a:txBody>
                      <a:tcPr>
                        <a:blipFill>
                          <a:blip r:embed="rId2"/>
                          <a:stretch>
                            <a:fillRect t="-806557" r="-100291" b="-12459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TW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The feature matrix of a graph. </a:t>
                          </a:r>
                          <a:endParaRPr lang="zh-TW" altLang="en-US" b="0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53451969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zh-TW"/>
                        </a:p>
                      </a:txBody>
                      <a:tcPr>
                        <a:blipFill>
                          <a:blip r:embed="rId2"/>
                          <a:stretch>
                            <a:fillRect t="-906557" r="-100291" b="-2459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TW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The node hidden feature matrix.</a:t>
                          </a:r>
                          <a:endParaRPr lang="zh-TW" altLang="en-US" b="0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4085995075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6" name="文字方塊 5">
            <a:extLst>
              <a:ext uri="{FF2B5EF4-FFF2-40B4-BE49-F238E27FC236}">
                <a16:creationId xmlns:a16="http://schemas.microsoft.com/office/drawing/2014/main" id="{DD03D497-45EB-42C6-A374-2D3923AB8FBD}"/>
              </a:ext>
            </a:extLst>
          </p:cNvPr>
          <p:cNvSpPr txBox="1"/>
          <p:nvPr/>
        </p:nvSpPr>
        <p:spPr>
          <a:xfrm>
            <a:off x="4272039" y="1838047"/>
            <a:ext cx="36479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TABLE I: Commonly used notations.</a:t>
            </a:r>
            <a:endParaRPr lang="zh-TW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518563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C922CA1-4EAC-4718-A685-FFDED03F14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Definition (2/4)</a:t>
            </a:r>
            <a:endParaRPr lang="zh-TW" alt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8A423CF0-B7F7-44FA-9A8E-DD37ABBD17B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>
                <a:solidFill>
                  <a:schemeClr val="accent1"/>
                </a:solidFill>
              </a:rPr>
              <a:t>Directed Graph</a:t>
            </a:r>
          </a:p>
          <a:p>
            <a:pPr lvl="1"/>
            <a:r>
              <a:rPr lang="en-US" altLang="zh-TW" dirty="0"/>
              <a:t>A directed graph is a graph with all edges directed from one node to another.</a:t>
            </a:r>
          </a:p>
          <a:p>
            <a:pPr lvl="1"/>
            <a:r>
              <a:rPr lang="en-US" altLang="zh-TW" dirty="0"/>
              <a:t>A graph is undirected if and only if the adjacency matrix is symmetric.</a:t>
            </a:r>
          </a:p>
          <a:p>
            <a:r>
              <a:rPr lang="en-US" altLang="zh-TW" dirty="0"/>
              <a:t>Spatial-Temporal Graph</a:t>
            </a:r>
          </a:p>
          <a:p>
            <a:pPr lvl="1"/>
            <a:r>
              <a:rPr lang="en-US" altLang="zh-TW" dirty="0"/>
              <a:t>A spatial-temporal graph is an attributed graph where the node attributes change dynamically over time.</a:t>
            </a:r>
          </a:p>
          <a:p>
            <a:r>
              <a:rPr lang="en-US" altLang="zh-TW" dirty="0"/>
              <a:t>Heterogeneous Graph [22]</a:t>
            </a:r>
          </a:p>
          <a:p>
            <a:pPr marL="0" indent="0">
              <a:buNone/>
            </a:pPr>
            <a:endParaRPr lang="zh-TW" altLang="en-US" dirty="0"/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B06B757F-3812-4121-8CE1-D9C5E81F03BC}"/>
              </a:ext>
            </a:extLst>
          </p:cNvPr>
          <p:cNvSpPr txBox="1"/>
          <p:nvPr/>
        </p:nvSpPr>
        <p:spPr>
          <a:xfrm>
            <a:off x="838200" y="5710019"/>
            <a:ext cx="10515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TW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[22] Wang, Xiao, et al. "Heterogeneous graph attention network." The world wide web conference. 2019.</a:t>
            </a:r>
            <a:endParaRPr lang="zh-TW" alt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BA223EB7-ED4C-4D68-BDDD-B806CFEC30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0CDFC-4EE2-40FD-A4A3-A6B3178EABA2}" type="slidenum">
              <a:rPr lang="zh-TW" altLang="en-US" smtClean="0"/>
              <a:t>17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3389114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8731DBAE-03E8-4B7A-8442-4342FBE468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Definition (3/4)</a:t>
            </a:r>
            <a:endParaRPr lang="zh-TW" alt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D9B7C218-319C-4486-87D2-B31E1A31E06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/>
              <a:t>Dynamic graph</a:t>
            </a:r>
          </a:p>
          <a:p>
            <a:pPr lvl="1"/>
            <a:r>
              <a:rPr lang="en-US" altLang="zh-TW" dirty="0"/>
              <a:t>Diffusion Convolutional Recurrent Neural Network (DCRNN)</a:t>
            </a:r>
          </a:p>
          <a:p>
            <a:r>
              <a:rPr lang="en-US" altLang="zh-TW" dirty="0"/>
              <a:t>Hyper-graph</a:t>
            </a:r>
          </a:p>
          <a:p>
            <a:r>
              <a:rPr lang="en-US" altLang="zh-TW" dirty="0"/>
              <a:t>Signed-graph</a:t>
            </a:r>
          </a:p>
          <a:p>
            <a:r>
              <a:rPr lang="en-US" altLang="zh-TW" dirty="0"/>
              <a:t>Large-graph</a:t>
            </a:r>
            <a:endParaRPr lang="zh-TW" altLang="en-US" dirty="0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96150DEB-7F82-4B01-90CD-53A39D0AAF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0CDFC-4EE2-40FD-A4A3-A6B3178EABA2}" type="slidenum">
              <a:rPr lang="zh-TW" altLang="en-US" smtClean="0"/>
              <a:t>18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4909966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3626C881-D69B-408C-96F6-A6C6A52AC9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Definition (4/4)</a:t>
            </a:r>
            <a:endParaRPr lang="zh-TW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內容版面配置區 2">
                <a:extLst>
                  <a:ext uri="{FF2B5EF4-FFF2-40B4-BE49-F238E27FC236}">
                    <a16:creationId xmlns:a16="http://schemas.microsoft.com/office/drawing/2014/main" id="{C8C95FCD-6591-4986-AEA9-769A65ED8D14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US" altLang="zh-TW" dirty="0"/>
                  <a:t>Gradient analysis of graph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𝑆𝑢𝑝𝑝𝑜𝑠𝑒</m:t>
                    </m:r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𝑤𝑒</m:t>
                    </m:r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h𝑎𝑣𝑒</m:t>
                    </m:r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𝑔𝑟𝑎𝑝h</m:t>
                    </m:r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zh-TW" altLang="en-US" b="0" i="1" smtClean="0">
                        <a:latin typeface="Cambria Math" panose="02040503050406030204" pitchFamily="18" charset="0"/>
                      </a:rPr>
                      <m:t>𝒢</m:t>
                    </m:r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𝑁</m:t>
                    </m:r>
                    <m:d>
                      <m:dPr>
                        <m:ctrlPr>
                          <a:rPr lang="en-US" altLang="zh-TW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𝑉</m:t>
                        </m:r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</m:d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𝑡h𝑒𝑛</m:t>
                    </m:r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𝑤𝑒</m:t>
                    </m:r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h𝑎𝑣𝑒</m:t>
                    </m:r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𝑔𝑟𝑎𝑑𝑖𝑒𝑛𝑡</m:t>
                    </m:r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𝑜𝑓</m:t>
                    </m:r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𝑒𝑎𝑐h</m:t>
                    </m:r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𝑛𝑜𝑑𝑒𝑠</m:t>
                    </m:r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 </m:t>
                    </m:r>
                    <m:d>
                      <m:dPr>
                        <m:begChr m:val="{"/>
                        <m:endChr m:val="}"/>
                        <m:ctrlPr>
                          <a:rPr lang="en-US" altLang="zh-TW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acc>
                          <m:accPr>
                            <m:chr m:val="⃑"/>
                            <m:ctrlPr>
                              <a:rPr lang="en-US" altLang="zh-TW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zh-TW" b="0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</m:acc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e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  <m:r>
                          <a:rPr lang="en-US" altLang="zh-TW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∈</m:t>
                        </m:r>
                        <m:r>
                          <a:rPr lang="en-US" altLang="zh-TW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𝑉</m:t>
                        </m:r>
                      </m:e>
                    </m:d>
                  </m:oMath>
                </a14:m>
                <a:endParaRPr lang="en-US" altLang="zh-TW" b="0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marL="457200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𝑎𝑠𝑠𝑜𝑐𝑖𝑎𝑡𝑒𝑑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𝑤𝑖𝑡h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𝑒𝑑𝑔𝑒𝑠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 </m:t>
                      </m:r>
                      <m:d>
                        <m:dPr>
                          <m:begChr m:val="{"/>
                          <m:endChr m:val="}"/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⃑"/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</m:acc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=</m:t>
                          </m:r>
                          <m:d>
                            <m:d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</m:d>
                        </m:e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𝑢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𝑣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∈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𝐸</m:t>
                          </m:r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∇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𝑁</m:t>
                          </m:r>
                        </m:sub>
                      </m:sSub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bSup>
                        <m:sSubSup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acc>
                            <m:accPr>
                              <m:chr m:val="⃑"/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</m:acc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𝑖𝑗</m:t>
                          </m:r>
                        </m:sub>
                        <m:sup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𝑇</m:t>
                          </m:r>
                        </m:sup>
                      </m:sSubSup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𝑓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𝐾</m:t>
                          </m:r>
                        </m:e>
                        <m:sup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𝑇</m:t>
                          </m:r>
                        </m:sup>
                      </m:sSup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𝑓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</m:t>
                      </m:r>
                    </m:oMath>
                  </m:oMathPara>
                </a14:m>
                <a:endParaRPr lang="en-US" altLang="zh-TW" b="0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marL="457200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𝑡h𝑒𝑛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𝑤𝑒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𝑐𝑜𝑚𝑝𝑢𝑡𝑒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𝑑𝑖𝑣𝑒𝑟𝑔𝑒𝑛𝑐𝑒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𝑜𝑓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𝑔𝑟𝑎𝑝h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:</m:t>
                      </m:r>
                      <m:r>
                        <m:rPr>
                          <m:sty m:val="p"/>
                        </m:rP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∇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sSub>
                        <m:sSub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∇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𝑁</m:t>
                          </m:r>
                        </m:sub>
                      </m:sSub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𝐾</m:t>
                      </m:r>
                      <m:sSup>
                        <m:sSup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𝐾</m:t>
                          </m:r>
                        </m:e>
                        <m:sup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𝑇</m:t>
                          </m:r>
                        </m:sup>
                      </m:sSup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𝑓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𝐿</m:t>
                      </m:r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𝑓</m:t>
                          </m:r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 </m:t>
                      </m:r>
                    </m:oMath>
                  </m:oMathPara>
                </a14:m>
                <a:endParaRPr lang="en-US" altLang="zh-TW" b="0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marL="457200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𝑤h𝑒𝑟𝑒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𝐿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𝑑𝑒𝑛𝑜𝑡𝑒𝑠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altLang="zh-TW" b="0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h𝑎𝑟𝑚𝑜𝑛𝑖𝑐</m:t>
                      </m:r>
                      <m:r>
                        <a:rPr lang="en-US" altLang="zh-TW" b="0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𝑚𝑎𝑡𝑟𝑖𝑥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.</m:t>
                      </m:r>
                    </m:oMath>
                  </m:oMathPara>
                </a14:m>
                <a:endParaRPr lang="en-US" altLang="zh-TW" b="0" dirty="0">
                  <a:ea typeface="Cambria Math" panose="02040503050406030204" pitchFamily="18" charset="0"/>
                </a:endParaRPr>
              </a:p>
              <a:p>
                <a:pPr lvl="1"/>
                <a14:m>
                  <m:oMath xmlns:m="http://schemas.openxmlformats.org/officeDocument/2006/math"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𝐹𝑢𝑟𝑡h𝑒𝑟</m:t>
                    </m:r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𝑤𝑒</m:t>
                    </m:r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𝑜𝑏𝑡𝑎𝑖𝑛</m:t>
                    </m:r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altLang="zh-TW" i="1">
                        <a:latin typeface="Cambria Math" panose="02040503050406030204" pitchFamily="18" charset="0"/>
                      </a:rPr>
                      <m:t>𝐷𝑖𝑟𝑖𝑐h𝑙𝑒𝑡</m:t>
                    </m:r>
                    <m:r>
                      <a:rPr lang="en-US" altLang="zh-TW" i="1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altLang="zh-TW" i="1">
                        <a:latin typeface="Cambria Math" panose="02040503050406030204" pitchFamily="18" charset="0"/>
                      </a:rPr>
                      <m:t>𝑒𝑛𝑒𝑟𝑔𝑦</m:t>
                    </m:r>
                    <m:r>
                      <a:rPr lang="en-US" altLang="zh-TW" i="1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altLang="zh-TW" i="1">
                        <a:latin typeface="Cambria Math" panose="02040503050406030204" pitchFamily="18" charset="0"/>
                      </a:rPr>
                      <m:t>𝑜𝑓</m:t>
                    </m:r>
                    <m:r>
                      <a:rPr lang="en-US" altLang="zh-TW" i="1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altLang="zh-TW" i="1"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altLang="zh-TW" i="1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altLang="zh-TW" i="1">
                        <a:latin typeface="Cambria Math" panose="02040503050406030204" pitchFamily="18" charset="0"/>
                      </a:rPr>
                      <m:t>𝑔𝑟𝑎𝑝h</m:t>
                    </m:r>
                    <m:r>
                      <a:rPr lang="en-US" altLang="zh-TW" i="1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altLang="zh-TW" i="1">
                        <a:latin typeface="Cambria Math" panose="02040503050406030204" pitchFamily="18" charset="0"/>
                      </a:rPr>
                      <m:t>𝑓𝑢𝑛𝑐𝑡𝑖𝑜𝑛</m:t>
                    </m:r>
                  </m:oMath>
                </a14:m>
                <a:r>
                  <a:rPr lang="en-US" altLang="zh-TW" dirty="0"/>
                  <a:t>:</a:t>
                </a:r>
              </a:p>
              <a:p>
                <a:pPr marL="457200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𝐸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:</m:t>
                      </m:r>
                      <m:sSup>
                        <m:sSup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ℝ</m:t>
                          </m:r>
                        </m:e>
                        <m:sup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p>
                      </m:sSup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⟶</m:t>
                      </m:r>
                      <m:sSup>
                        <m:sSup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ℝ</m:t>
                          </m:r>
                        </m:e>
                        <m:sup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p>
                      </m:sSup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𝐸</m:t>
                      </m:r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𝑓</m:t>
                          </m:r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nary>
                        <m:naryPr>
                          <m:chr m:val="∑"/>
                          <m:supHide m:val="on"/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𝑢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~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𝑣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𝑢𝑣</m:t>
                              </m:r>
                            </m:sub>
                          </m:sSub>
                          <m:sSup>
                            <m:sSup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altLang="zh-TW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𝑓</m:t>
                                  </m:r>
                                  <m:d>
                                    <m:dPr>
                                      <m:ctrlPr>
                                        <a:rPr lang="en-US" altLang="zh-TW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zh-TW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𝑢</m:t>
                                      </m:r>
                                    </m:e>
                                  </m:d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𝑓</m:t>
                                  </m:r>
                                  <m:d>
                                    <m:dPr>
                                      <m:ctrlPr>
                                        <a:rPr lang="en-US" altLang="zh-TW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zh-TW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𝑣</m:t>
                                      </m:r>
                                    </m:e>
                                  </m:d>
                                </m:e>
                              </m:d>
                            </m:e>
                            <m:sup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=</m:t>
                          </m:r>
                          <m:sSup>
                            <m:sSup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‖"/>
                                  <m:endChr m:val="‖"/>
                                  <m:ctrlPr>
                                    <a:rPr lang="en-US" altLang="zh-TW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en-US" altLang="zh-TW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altLang="zh-TW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𝐴</m:t>
                                      </m:r>
                                    </m:e>
                                    <m:sup>
                                      <m:r>
                                        <a:rPr lang="en-US" altLang="zh-TW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𝑇</m:t>
                                      </m:r>
                                    </m:sup>
                                  </m:sSup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𝑓</m:t>
                                  </m:r>
                                </m:e>
                              </m:d>
                            </m:e>
                            <m:sup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nary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𝑓</m:t>
                          </m:r>
                        </m:e>
                        <m:sup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𝑇</m:t>
                          </m:r>
                        </m:sup>
                      </m:sSup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𝐿𝑓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.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3" name="內容版面配置區 2">
                <a:extLst>
                  <a:ext uri="{FF2B5EF4-FFF2-40B4-BE49-F238E27FC236}">
                    <a16:creationId xmlns:a16="http://schemas.microsoft.com/office/drawing/2014/main" id="{C8C95FCD-6591-4986-AEA9-769A65ED8D1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043" t="-2381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94552D90-2A2A-48E7-926E-131256D1BB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0CDFC-4EE2-40FD-A4A3-A6B3178EABA2}" type="slidenum">
              <a:rPr lang="zh-TW" altLang="en-US" smtClean="0"/>
              <a:t>19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601406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4614567A-68AE-42B2-AF58-B721BBC95D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Outline</a:t>
            </a:r>
            <a:endParaRPr lang="zh-TW" alt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7C4B9107-DAAD-4DE3-8801-127B3C98A42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/>
              <a:t>Introduction</a:t>
            </a:r>
          </a:p>
          <a:p>
            <a:endParaRPr lang="zh-TW" altLang="en-US" dirty="0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40718D4E-1775-4CED-ADEB-E0E58EBD87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0CDFC-4EE2-40FD-A4A3-A6B3178EABA2}" type="slidenum">
              <a:rPr lang="zh-TW" altLang="en-US" smtClean="0"/>
              <a:t>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93868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4614567A-68AE-42B2-AF58-B721BBC95D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Outline</a:t>
            </a:r>
            <a:endParaRPr lang="zh-TW" alt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7C4B9107-DAAD-4DE3-8801-127B3C98A42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>
                <a:solidFill>
                  <a:schemeClr val="bg2">
                    <a:lumMod val="90000"/>
                  </a:schemeClr>
                </a:solidFill>
              </a:rPr>
              <a:t>Introduction</a:t>
            </a:r>
          </a:p>
          <a:p>
            <a:r>
              <a:rPr lang="en-US" altLang="zh-TW" dirty="0">
                <a:solidFill>
                  <a:schemeClr val="bg2">
                    <a:lumMod val="90000"/>
                  </a:schemeClr>
                </a:solidFill>
              </a:rPr>
              <a:t>History</a:t>
            </a:r>
          </a:p>
          <a:p>
            <a:r>
              <a:rPr lang="en-US" altLang="zh-TW" dirty="0">
                <a:solidFill>
                  <a:schemeClr val="bg2">
                    <a:lumMod val="90000"/>
                  </a:schemeClr>
                </a:solidFill>
              </a:rPr>
              <a:t>Definition</a:t>
            </a:r>
          </a:p>
          <a:p>
            <a:r>
              <a:rPr lang="en-US" altLang="zh-TW" dirty="0"/>
              <a:t>Topology</a:t>
            </a:r>
          </a:p>
          <a:p>
            <a:endParaRPr lang="zh-TW" altLang="en-US" dirty="0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EBB47DA9-EAB2-4FBB-AD15-B390A06048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0CDFC-4EE2-40FD-A4A3-A6B3178EABA2}" type="slidenum">
              <a:rPr lang="zh-TW" altLang="en-US" smtClean="0"/>
              <a:t>20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6161743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D15FC1A9-EE57-457D-AABC-74E1D7E61E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Topology (1/8)</a:t>
            </a:r>
            <a:endParaRPr lang="zh-TW" alt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D1721D62-593E-4C0F-9429-6EC12BA4C5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536575"/>
          </a:xfrm>
        </p:spPr>
        <p:txBody>
          <a:bodyPr/>
          <a:lstStyle/>
          <a:p>
            <a:r>
              <a:rPr lang="en-US" altLang="zh-TW" dirty="0"/>
              <a:t>Type of Graph operators</a:t>
            </a:r>
            <a:endParaRPr lang="zh-TW" altLang="en-US" dirty="0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A3EC2FAD-D64B-415C-8409-31C4508923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0CDFC-4EE2-40FD-A4A3-A6B3178EABA2}" type="slidenum">
              <a:rPr lang="zh-TW" altLang="en-US" smtClean="0"/>
              <a:t>21</a:t>
            </a:fld>
            <a:endParaRPr lang="zh-TW" altLang="en-US"/>
          </a:p>
        </p:txBody>
      </p:sp>
      <p:graphicFrame>
        <p:nvGraphicFramePr>
          <p:cNvPr id="5" name="內容版面配置區 3">
            <a:extLst>
              <a:ext uri="{FF2B5EF4-FFF2-40B4-BE49-F238E27FC236}">
                <a16:creationId xmlns:a16="http://schemas.microsoft.com/office/drawing/2014/main" id="{01454922-0636-452A-9A70-594FD2581F7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15691948"/>
              </p:ext>
            </p:extLst>
          </p:nvPr>
        </p:nvGraphicFramePr>
        <p:xfrm>
          <a:off x="1905000" y="2877820"/>
          <a:ext cx="8382000" cy="3296920"/>
        </p:xfrm>
        <a:graphic>
          <a:graphicData uri="http://schemas.openxmlformats.org/drawingml/2006/table">
            <a:tbl>
              <a:tblPr firstRow="1" bandRow="1">
                <a:tableStyleId>{EB344D84-9AFB-497E-A393-DC336BA19D2E}</a:tableStyleId>
              </a:tblPr>
              <a:tblGrid>
                <a:gridCol w="2794000">
                  <a:extLst>
                    <a:ext uri="{9D8B030D-6E8A-4147-A177-3AD203B41FA5}">
                      <a16:colId xmlns:a16="http://schemas.microsoft.com/office/drawing/2014/main" val="2024282492"/>
                    </a:ext>
                  </a:extLst>
                </a:gridCol>
                <a:gridCol w="2794000">
                  <a:extLst>
                    <a:ext uri="{9D8B030D-6E8A-4147-A177-3AD203B41FA5}">
                      <a16:colId xmlns:a16="http://schemas.microsoft.com/office/drawing/2014/main" val="369121727"/>
                    </a:ext>
                  </a:extLst>
                </a:gridCol>
                <a:gridCol w="2794000">
                  <a:extLst>
                    <a:ext uri="{9D8B030D-6E8A-4147-A177-3AD203B41FA5}">
                      <a16:colId xmlns:a16="http://schemas.microsoft.com/office/drawing/2014/main" val="124209656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TW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Type</a:t>
                      </a:r>
                      <a:endParaRPr lang="zh-TW" altLang="en-US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Method</a:t>
                      </a:r>
                      <a:endParaRPr lang="zh-TW" altLang="en-US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Layer</a:t>
                      </a:r>
                      <a:endParaRPr lang="zh-TW" altLang="en-US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91799025"/>
                  </a:ext>
                </a:extLst>
              </a:tr>
              <a:tr h="185420">
                <a:tc rowSpan="6">
                  <a:txBody>
                    <a:bodyPr/>
                    <a:lstStyle/>
                    <a:p>
                      <a:pPr algn="ctr"/>
                      <a:r>
                        <a:rPr lang="en-US" altLang="zh-TW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Propagation</a:t>
                      </a:r>
                      <a:endParaRPr lang="zh-TW" altLang="en-US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Spectral Convolution</a:t>
                      </a:r>
                      <a:endParaRPr lang="zh-TW" altLang="en-US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altLang="zh-TW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Graph Convolution</a:t>
                      </a:r>
                      <a:endParaRPr lang="zh-TW" altLang="en-US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62618271"/>
                  </a:ext>
                </a:extLst>
              </a:tr>
              <a:tr h="185420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Spatial Convolution</a:t>
                      </a:r>
                      <a:endParaRPr lang="zh-TW" altLang="en-US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08109610"/>
                  </a:ext>
                </a:extLst>
              </a:tr>
              <a:tr h="185420">
                <a:tc vMerge="1">
                  <a:txBody>
                    <a:bodyPr/>
                    <a:lstStyle/>
                    <a:p>
                      <a:pPr algn="ctr"/>
                      <a:endParaRPr lang="zh-TW" altLang="en-US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Attention</a:t>
                      </a:r>
                      <a:endParaRPr lang="zh-TW" altLang="en-US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Graph Attention</a:t>
                      </a:r>
                      <a:endParaRPr lang="zh-TW" altLang="en-US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14381359"/>
                  </a:ext>
                </a:extLst>
              </a:tr>
              <a:tr h="185420">
                <a:tc vMerge="1">
                  <a:txBody>
                    <a:bodyPr/>
                    <a:lstStyle/>
                    <a:p>
                      <a:pPr algn="ctr"/>
                      <a:endParaRPr lang="zh-TW" altLang="en-US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Recurrent Convergence</a:t>
                      </a:r>
                      <a:endParaRPr lang="zh-TW" altLang="en-US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Graph Dense</a:t>
                      </a:r>
                      <a:endParaRPr lang="zh-TW" altLang="en-US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23226607"/>
                  </a:ext>
                </a:extLst>
              </a:tr>
              <a:tr h="185420">
                <a:tc vMerge="1">
                  <a:txBody>
                    <a:bodyPr/>
                    <a:lstStyle/>
                    <a:p>
                      <a:pPr algn="ctr"/>
                      <a:endParaRPr lang="zh-TW" altLang="en-US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Recurrent Gate</a:t>
                      </a:r>
                      <a:endParaRPr lang="zh-TW" altLang="en-US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Graph LSTM</a:t>
                      </a:r>
                      <a:endParaRPr lang="zh-TW" altLang="en-US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40422179"/>
                  </a:ext>
                </a:extLst>
              </a:tr>
              <a:tr h="185420">
                <a:tc vMerge="1">
                  <a:txBody>
                    <a:bodyPr/>
                    <a:lstStyle/>
                    <a:p>
                      <a:pPr algn="ctr"/>
                      <a:endParaRPr lang="zh-TW" altLang="en-US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Skip Connection</a:t>
                      </a:r>
                      <a:endParaRPr lang="zh-TW" altLang="en-US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Deep-GCN</a:t>
                      </a:r>
                      <a:endParaRPr lang="zh-TW" altLang="en-US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78116970"/>
                  </a:ext>
                </a:extLst>
              </a:tr>
              <a:tr h="185420">
                <a:tc rowSpan="2">
                  <a:txBody>
                    <a:bodyPr/>
                    <a:lstStyle/>
                    <a:p>
                      <a:pPr algn="ctr"/>
                      <a:r>
                        <a:rPr lang="en-US" altLang="zh-TW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Downsampling</a:t>
                      </a:r>
                      <a:endParaRPr lang="zh-TW" altLang="en-US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Direct</a:t>
                      </a:r>
                      <a:endParaRPr lang="zh-TW" altLang="en-US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Sort-Pooling</a:t>
                      </a:r>
                      <a:endParaRPr lang="zh-TW" altLang="en-US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77921080"/>
                  </a:ext>
                </a:extLst>
              </a:tr>
              <a:tr h="185420">
                <a:tc vMerge="1">
                  <a:txBody>
                    <a:bodyPr/>
                    <a:lstStyle/>
                    <a:p>
                      <a:pPr algn="ctr"/>
                      <a:endParaRPr lang="zh-TW" altLang="en-US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Hierarchical</a:t>
                      </a:r>
                      <a:endParaRPr lang="zh-TW" altLang="en-US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gPool</a:t>
                      </a:r>
                      <a:endParaRPr lang="zh-TW" altLang="en-US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32211755"/>
                  </a:ext>
                </a:extLst>
              </a:tr>
            </a:tbl>
          </a:graphicData>
        </a:graphic>
      </p:graphicFrame>
      <p:sp>
        <p:nvSpPr>
          <p:cNvPr id="6" name="文字方塊 5">
            <a:extLst>
              <a:ext uri="{FF2B5EF4-FFF2-40B4-BE49-F238E27FC236}">
                <a16:creationId xmlns:a16="http://schemas.microsoft.com/office/drawing/2014/main" id="{23585B6E-C138-411B-B3E1-A6C3746C4865}"/>
              </a:ext>
            </a:extLst>
          </p:cNvPr>
          <p:cNvSpPr txBox="1"/>
          <p:nvPr/>
        </p:nvSpPr>
        <p:spPr>
          <a:xfrm>
            <a:off x="3803962" y="2362200"/>
            <a:ext cx="45840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TABLE II: Commonly used Modules of GNNs.</a:t>
            </a:r>
            <a:endParaRPr lang="zh-TW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512254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B6502BA1-F604-4254-9A36-6194094B11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Topology (2/8)</a:t>
            </a:r>
            <a:endParaRPr lang="zh-TW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內容版面配置區 2">
                <a:extLst>
                  <a:ext uri="{FF2B5EF4-FFF2-40B4-BE49-F238E27FC236}">
                    <a16:creationId xmlns:a16="http://schemas.microsoft.com/office/drawing/2014/main" id="{C7AA14F7-AB3C-4402-B99F-6151603883A4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altLang="zh-TW" dirty="0"/>
                  <a:t>Recurrent Graph Network</a:t>
                </a:r>
              </a:p>
              <a:p>
                <a:pPr lvl="1"/>
                <a:r>
                  <a:rPr lang="en-US" altLang="zh-TW" dirty="0"/>
                  <a:t>In 2009, </a:t>
                </a:r>
                <a:r>
                  <a:rPr lang="en-US" altLang="zh-TW" dirty="0" err="1"/>
                  <a:t>Scarselli</a:t>
                </a:r>
                <a:r>
                  <a:rPr lang="en-US" altLang="zh-TW" dirty="0"/>
                  <a:t> et al. </a:t>
                </a:r>
                <a:r>
                  <a:rPr lang="en-US" altLang="zh-TW" b="0" i="0" u="none" strike="noStrike" dirty="0">
                    <a:effectLst/>
                  </a:rPr>
                  <a:t>used RNNs to propagate directed acyclic graphs.</a:t>
                </a:r>
              </a:p>
              <a:p>
                <a:pPr lvl="1"/>
                <a:r>
                  <a:rPr lang="en-US" altLang="zh-TW" dirty="0"/>
                  <a:t>Recurrent graph uses </a:t>
                </a:r>
                <a14:m>
                  <m:oMath xmlns:m="http://schemas.openxmlformats.org/officeDocument/2006/math"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h</m:t>
                    </m:r>
                    <m:r>
                      <a:rPr lang="en-US" altLang="zh-TW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sSup>
                      <m:sSupPr>
                        <m:ctrlPr>
                          <a:rPr lang="en-US" altLang="zh-TW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TW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𝑅</m:t>
                        </m:r>
                      </m:e>
                      <m:sup>
                        <m:r>
                          <a:rPr lang="en-US" altLang="zh-TW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𝑠</m:t>
                        </m:r>
                      </m:sup>
                    </m:sSup>
                  </m:oMath>
                </a14:m>
                <a:r>
                  <a:rPr lang="zh-TW" altLang="en-US" dirty="0"/>
                  <a:t> </a:t>
                </a:r>
                <a:r>
                  <a:rPr lang="en-US" altLang="zh-TW" dirty="0"/>
                  <a:t>as hidden node features related to other neighbor nodes. </a:t>
                </a:r>
                <a:r>
                  <a:rPr lang="en-US" altLang="zh-TW" dirty="0">
                    <a:solidFill>
                      <a:schemeClr val="accent1"/>
                    </a:solidFill>
                  </a:rPr>
                  <a:t>The state embedding ℎ is an </a:t>
                </a:r>
                <a:r>
                  <a:rPr lang="en-US" altLang="zh-TW" i="1" dirty="0">
                    <a:solidFill>
                      <a:schemeClr val="accent1"/>
                    </a:solidFill>
                  </a:rPr>
                  <a:t>s</a:t>
                </a:r>
                <a:r>
                  <a:rPr lang="en-US" altLang="zh-TW" dirty="0">
                    <a:solidFill>
                      <a:schemeClr val="accent1"/>
                    </a:solidFill>
                  </a:rPr>
                  <a:t>-dimension vector of node </a:t>
                </a:r>
                <a:r>
                  <a:rPr lang="en-US" altLang="zh-TW" i="1" dirty="0">
                    <a:solidFill>
                      <a:schemeClr val="accent1"/>
                    </a:solidFill>
                  </a:rPr>
                  <a:t>v</a:t>
                </a:r>
                <a:r>
                  <a:rPr lang="en-US" altLang="zh-TW" dirty="0">
                    <a:solidFill>
                      <a:schemeClr val="accent1"/>
                    </a:solidFill>
                  </a:rPr>
                  <a:t> and can be used to produce an output </a:t>
                </a:r>
                <a14:m>
                  <m:oMath xmlns:m="http://schemas.openxmlformats.org/officeDocument/2006/math">
                    <m:r>
                      <a:rPr lang="en-US" altLang="zh-TW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𝑜</m:t>
                    </m:r>
                  </m:oMath>
                </a14:m>
                <a:r>
                  <a:rPr lang="en-US" altLang="zh-TW" dirty="0">
                    <a:solidFill>
                      <a:schemeClr val="accent1"/>
                    </a:solidFill>
                  </a:rPr>
                  <a:t> such as the distribution of the predicted node label</a:t>
                </a:r>
                <a:r>
                  <a:rPr lang="en-US" altLang="zh-TW" dirty="0"/>
                  <a:t>.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𝑆𝑢𝑝𝑝𝑜𝑠𝑒</m:t>
                    </m:r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𝑤𝑒</m:t>
                    </m:r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h𝑎𝑣𝑒</m:t>
                    </m:r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𝑛𝑜𝑑𝑒</m:t>
                    </m:r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𝑣</m:t>
                    </m:r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𝑎𝑛𝑑</m:t>
                    </m:r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𝑖𝑡𝑠</m:t>
                    </m:r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𝑛𝑒𝑖𝑔h𝑏𝑜𝑟</m:t>
                    </m:r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𝑛𝑜𝑑𝑒𝑠</m:t>
                    </m:r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en-US" altLang="zh-TW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</m:sub>
                    </m:sSub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𝑡h𝑒𝑛</m:t>
                    </m:r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𝑤𝑒</m:t>
                    </m:r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h𝑎𝑣𝑒</m:t>
                    </m:r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:</m:t>
                    </m:r>
                  </m:oMath>
                </a14:m>
                <a:endParaRPr lang="en-US" altLang="zh-TW" b="0" dirty="0"/>
              </a:p>
              <a:p>
                <a:pPr lvl="1"/>
                <a14:m>
                  <m:oMath xmlns:m="http://schemas.openxmlformats.org/officeDocument/2006/math"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h</m:t>
                    </m:r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altLang="zh-TW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zh-TW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altLang="zh-TW" b="0" i="1" smtClean="0">
                                <a:latin typeface="Cambria Math" panose="02040503050406030204" pitchFamily="18" charset="0"/>
                              </a:rPr>
                              <m:t>𝑣</m:t>
                            </m:r>
                          </m:sub>
                        </m:sSub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altLang="zh-TW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b="0" i="1" smtClean="0">
                                <a:latin typeface="Cambria Math" panose="02040503050406030204" pitchFamily="18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en-US" altLang="zh-TW" b="0" i="1" smtClean="0">
                                <a:latin typeface="Cambria Math" panose="02040503050406030204" pitchFamily="18" charset="0"/>
                              </a:rPr>
                              <m:t>𝑣</m:t>
                            </m:r>
                          </m:sub>
                        </m:sSub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altLang="zh-TW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b="0" i="1" smtClean="0">
                                <a:latin typeface="Cambria Math" panose="02040503050406030204" pitchFamily="18" charset="0"/>
                              </a:rPr>
                              <m:t>h</m:t>
                            </m:r>
                          </m:e>
                          <m:sub>
                            <m:sSub>
                              <m:sSubPr>
                                <m:ctrlPr>
                                  <a:rPr lang="en-US" altLang="zh-TW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</a:rPr>
                                  <m:t>𝑣</m:t>
                                </m:r>
                              </m:e>
                              <m:sub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</a:rPr>
                                  <m:t>𝑁</m:t>
                                </m:r>
                              </m:sub>
                            </m:sSub>
                          </m:sub>
                        </m:sSub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altLang="zh-TW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sSub>
                              <m:sSubPr>
                                <m:ctrlPr>
                                  <a:rPr lang="en-US" altLang="zh-TW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</a:rPr>
                                  <m:t>𝑣</m:t>
                                </m:r>
                              </m:e>
                              <m:sub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</a:rPr>
                                  <m:t>𝑁</m:t>
                                </m:r>
                              </m:sub>
                            </m:sSub>
                          </m:sub>
                        </m:sSub>
                      </m:e>
                    </m:d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𝑤h𝑒𝑟𝑒</m:t>
                    </m:r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𝐴</m:t>
                    </m:r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𝑑𝑒𝑛𝑜𝑡𝑒𝑠</m:t>
                    </m:r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𝐴𝑑𝑗𝑐𝑒𝑛𝑐𝑦</m:t>
                    </m:r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𝑎𝑛𝑑</m:t>
                    </m:r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𝑑𝑒𝑛𝑜𝑡𝑒𝑠</m:t>
                    </m:r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𝑓𝑒𝑒𝑑</m:t>
                    </m:r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𝑓𝑜𝑟𝑤𝑎𝑟𝑑</m:t>
                    </m:r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. </m:t>
                    </m:r>
                  </m:oMath>
                </a14:m>
                <a:endParaRPr lang="en-US" altLang="zh-TW" b="0" dirty="0"/>
              </a:p>
              <a:p>
                <a:pPr lvl="1"/>
                <a14:m>
                  <m:oMath xmlns:m="http://schemas.openxmlformats.org/officeDocument/2006/math"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𝑜</m:t>
                    </m:r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𝑔</m:t>
                    </m:r>
                    <m:d>
                      <m:dPr>
                        <m:ctrlPr>
                          <a:rPr lang="en-US" altLang="zh-TW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zh-TW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b="0" i="1" smtClean="0">
                                <a:latin typeface="Cambria Math" panose="02040503050406030204" pitchFamily="18" charset="0"/>
                              </a:rPr>
                              <m:t>h</m:t>
                            </m:r>
                          </m:e>
                          <m:sub>
                            <m:r>
                              <a:rPr lang="en-US" altLang="zh-TW" b="0" i="1" smtClean="0">
                                <a:latin typeface="Cambria Math" panose="02040503050406030204" pitchFamily="18" charset="0"/>
                              </a:rPr>
                              <m:t>𝑣</m:t>
                            </m:r>
                          </m:sub>
                        </m:sSub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altLang="zh-TW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altLang="zh-TW" b="0" i="1" smtClean="0">
                                <a:latin typeface="Cambria Math" panose="02040503050406030204" pitchFamily="18" charset="0"/>
                              </a:rPr>
                              <m:t>𝑣</m:t>
                            </m:r>
                          </m:sub>
                        </m:sSub>
                      </m:e>
                    </m:d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𝑤h𝑒𝑟𝑒</m:t>
                    </m:r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𝑔</m:t>
                    </m:r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𝑐𝑎𝑛</m:t>
                    </m:r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𝑏𝑒</m:t>
                    </m:r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𝑖𝑛𝑡𝑒𝑟𝑝𝑟𝑒𝑡𝑒𝑑</m:t>
                    </m:r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𝑎𝑠</m:t>
                    </m:r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𝑓𝑒𝑒𝑑</m:t>
                    </m:r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𝑓𝑜𝑟𝑤𝑎𝑟𝑑</m:t>
                    </m:r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3" name="內容版面配置區 2">
                <a:extLst>
                  <a:ext uri="{FF2B5EF4-FFF2-40B4-BE49-F238E27FC236}">
                    <a16:creationId xmlns:a16="http://schemas.microsoft.com/office/drawing/2014/main" id="{C7AA14F7-AB3C-4402-B99F-6151603883A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043" t="-2381" r="-870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8CC4415F-D6DF-460D-B2A4-42700A74A6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0CDFC-4EE2-40FD-A4A3-A6B3178EABA2}" type="slidenum">
              <a:rPr lang="zh-TW" altLang="en-US" smtClean="0"/>
              <a:t>22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35845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6B14678-7A0C-4A55-8BE1-2E996C336B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Topology (3/8)</a:t>
            </a:r>
            <a:endParaRPr lang="zh-TW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內容版面配置區 2">
                <a:extLst>
                  <a:ext uri="{FF2B5EF4-FFF2-40B4-BE49-F238E27FC236}">
                    <a16:creationId xmlns:a16="http://schemas.microsoft.com/office/drawing/2014/main" id="{87E1FC35-EA60-42E6-AE65-D3F9F6F28013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US" altLang="zh-TW" dirty="0"/>
                  <a:t>Spectral Graph Convolution</a:t>
                </a:r>
              </a:p>
              <a:p>
                <a:pPr lvl="1" algn="l"/>
                <a14:m>
                  <m:oMath xmlns:m="http://schemas.openxmlformats.org/officeDocument/2006/math"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𝑆𝑢𝑝𝑝𝑜𝑠𝑒</m:t>
                    </m:r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𝑤𝑒</m:t>
                    </m:r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h𝑎𝑣𝑒</m:t>
                    </m:r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𝑔𝑟𝑎𝑝h</m:t>
                    </m:r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altLang="zh-TW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ℊ</m:t>
                    </m:r>
                    <m:r>
                      <a:rPr lang="en-US" altLang="zh-TW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𝑎𝑛𝑑</m:t>
                    </m:r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𝑡𝑟𝑎𝑖𝑛𝑎𝑏𝑙𝑒</m:t>
                    </m:r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𝑤𝑖𝑔h𝑡</m:t>
                    </m:r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zh-TW" altLang="en-US" b="0" i="1" smtClean="0">
                        <a:latin typeface="Cambria Math" panose="02040503050406030204" pitchFamily="18" charset="0"/>
                      </a:rPr>
                      <m:t>𝓌</m:t>
                    </m:r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𝑡h𝑒𝑛</m:t>
                    </m:r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𝑤𝑒</m:t>
                    </m:r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𝑑𝑒𝑓𝑖𝑛𝑒</m:t>
                    </m:r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𝑔𝑟𝑎𝑝h</m:t>
                    </m:r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en-US" altLang="zh-TW" b="0" i="1" dirty="0">
                  <a:latin typeface="Cambria Math" panose="02040503050406030204" pitchFamily="18" charset="0"/>
                </a:endParaRPr>
              </a:p>
              <a:p>
                <a:pPr marL="457200" lvl="1" indent="0" algn="l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𝑐𝑜𝑛𝑣𝑜𝑙𝑢𝑡𝑖𝑜𝑛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ℊ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∗</m:t>
                      </m:r>
                      <m:r>
                        <a:rPr lang="zh-TW" alt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𝓌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ℱ</m:t>
                          </m:r>
                        </m:e>
                        <m:sup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  <m:d>
                        <m:dPr>
                          <m:begChr m:val="{"/>
                          <m:endChr m:val="}"/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zh-TW" alt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𝒢</m:t>
                          </m:r>
                          <m:d>
                            <m:d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𝑓</m:t>
                              </m:r>
                            </m:e>
                          </m:d>
                          <m:r>
                            <a:rPr lang="zh-TW" alt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𝒲</m:t>
                          </m:r>
                          <m:d>
                            <m:d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𝑓</m:t>
                              </m:r>
                            </m:e>
                          </m:d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𝑤h𝑒𝑟𝑒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ℱ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𝑑𝑒𝑛𝑜𝑡𝑒𝑠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𝐹𝑜𝑢𝑟𝑖𝑒𝑟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𝑡𝑟𝑎𝑛𝑠𝑓𝑜𝑟𝑚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. </m:t>
                      </m:r>
                    </m:oMath>
                  </m:oMathPara>
                </a14:m>
                <a:endParaRPr lang="en-US" altLang="zh-TW" dirty="0"/>
              </a:p>
              <a:p>
                <a:pPr marL="457200" lvl="1" indent="0" algn="l">
                  <a:buNone/>
                </a:pPr>
                <a:endParaRPr lang="en-US" altLang="zh-TW" dirty="0"/>
              </a:p>
              <a:p>
                <a:pPr marL="457200" lvl="1" indent="0" algn="l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𝐵𝑦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𝐶h𝑒𝑏𝑁𝑒𝑡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, 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𝑤𝑒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𝑐𝑎𝑛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𝑠𝑖𝑚𝑝𝑙𝑦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𝑡h𝑒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𝑠𝑝𝑒𝑐𝑡𝑟𝑎𝑙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𝑒𝑞𝑢𝑎𝑡𝑖𝑜𝑛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𝑎𝑠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:</m:t>
                      </m:r>
                    </m:oMath>
                  </m:oMathPara>
                </a14:m>
                <a:endParaRPr lang="en-US" altLang="zh-TW" b="0" dirty="0"/>
              </a:p>
              <a:p>
                <a:pPr marL="457200" lvl="1" indent="0" algn="l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ℊ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∗</m:t>
                      </m:r>
                      <m:r>
                        <a:rPr lang="zh-TW" alt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𝓌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𝑘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=0</m:t>
                          </m:r>
                        </m:sub>
                        <m:sup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𝐾</m:t>
                          </m:r>
                        </m:sup>
                        <m:e>
                          <m:sSub>
                            <m:sSub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TW" alt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𝒲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𝑘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TW" alt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𝒯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𝑘</m:t>
                              </m:r>
                            </m:sub>
                          </m:sSub>
                          <m:d>
                            <m:d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𝐿</m:t>
                              </m:r>
                            </m:e>
                          </m:d>
                          <m:r>
                            <a:rPr lang="zh-TW" alt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𝒢</m:t>
                          </m:r>
                        </m:e>
                      </m:nary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𝑤h𝑒𝑟𝑒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zh-TW" alt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𝒯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𝑑𝑒𝑛𝑜𝑡𝑒𝑠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altLang="zh-TW" b="0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𝐶h𝑒𝑏𝑠h𝑒𝑣</m:t>
                      </m:r>
                      <m:r>
                        <a:rPr lang="en-US" altLang="zh-TW" b="0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altLang="zh-TW" b="0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𝑝𝑜𝑙𝑦𝑛𝑜𝑚𝑖𝑎𝑙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</m:t>
                      </m:r>
                    </m:oMath>
                  </m:oMathPara>
                </a14:m>
                <a:endParaRPr lang="en-US" altLang="zh-TW" b="0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marL="457200" lvl="1" indent="0" algn="l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𝑎𝑛𝑑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𝐿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𝑖𝑠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𝑒𝑖𝑔𝑒𝑛𝑠𝑝𝑎𝑐𝑒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𝑜𝑓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altLang="zh-TW" b="0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𝑛𝑜𝑟𝑚𝑎𝑙𝑖𝑧𝑒</m:t>
                      </m:r>
                      <m:r>
                        <a:rPr lang="en-US" altLang="zh-TW" b="0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altLang="zh-TW" b="0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𝑔𝑟𝑎𝑝h</m:t>
                      </m:r>
                      <m:r>
                        <a:rPr lang="en-US" altLang="zh-TW" b="0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altLang="zh-TW" b="0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𝑙𝑎𝑝𝑎𝑐𝑖𝑎𝑛</m:t>
                      </m:r>
                      <m:r>
                        <a:rPr lang="en-US" altLang="zh-TW" b="0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[23].</m:t>
                      </m:r>
                    </m:oMath>
                  </m:oMathPara>
                </a14:m>
                <a:endParaRPr lang="zh-TW" altLang="en-US" dirty="0"/>
              </a:p>
              <a:p>
                <a:pPr marL="457200" lvl="1" indent="0" algn="l">
                  <a:buNone/>
                </a:pPr>
                <a:endParaRPr lang="en-US" altLang="zh-TW" dirty="0"/>
              </a:p>
              <a:p>
                <a:pPr marL="457200" lvl="1" indent="0" algn="l">
                  <a:buNone/>
                </a:pPr>
                <a:endParaRPr lang="en-US" altLang="zh-TW" dirty="0"/>
              </a:p>
            </p:txBody>
          </p:sp>
        </mc:Choice>
        <mc:Fallback xmlns="">
          <p:sp>
            <p:nvSpPr>
              <p:cNvPr id="3" name="內容版面配置區 2">
                <a:extLst>
                  <a:ext uri="{FF2B5EF4-FFF2-40B4-BE49-F238E27FC236}">
                    <a16:creationId xmlns:a16="http://schemas.microsoft.com/office/drawing/2014/main" id="{87E1FC35-EA60-42E6-AE65-D3F9F6F2801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043" t="-2381" r="-1913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C80D0DFF-E7D2-42ED-A566-626951E307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0CDFC-4EE2-40FD-A4A3-A6B3178EABA2}" type="slidenum">
              <a:rPr lang="zh-TW" altLang="en-US" smtClean="0"/>
              <a:t>23</a:t>
            </a:fld>
            <a:endParaRPr lang="zh-TW" altLang="en-US"/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C0BFE5BA-F827-4B18-9397-214F2728006F}"/>
              </a:ext>
            </a:extLst>
          </p:cNvPr>
          <p:cNvSpPr txBox="1"/>
          <p:nvPr/>
        </p:nvSpPr>
        <p:spPr>
          <a:xfrm>
            <a:off x="838200" y="5710019"/>
            <a:ext cx="10515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TW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[23] </a:t>
            </a:r>
            <a:r>
              <a:rPr lang="en-US" altLang="zh-TW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Defferrard</a:t>
            </a:r>
            <a:r>
              <a:rPr lang="en-US" altLang="zh-TW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Michaël, Xavier Bresson, and Pierre </a:t>
            </a:r>
            <a:r>
              <a:rPr lang="en-US" altLang="zh-TW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Vandergheynst</a:t>
            </a:r>
            <a:r>
              <a:rPr lang="en-US" altLang="zh-TW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"Convolutional neural networks on graphs with fast localized spectral filtering." Advances in neural information processing systems 29 (2016).</a:t>
            </a:r>
            <a:endParaRPr lang="zh-TW" alt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159300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EB3AA13-2D5E-4D28-A256-903E6D5D5B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Topology (4/8)</a:t>
            </a:r>
            <a:endParaRPr lang="zh-TW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內容版面配置區 2">
                <a:extLst>
                  <a:ext uri="{FF2B5EF4-FFF2-40B4-BE49-F238E27FC236}">
                    <a16:creationId xmlns:a16="http://schemas.microsoft.com/office/drawing/2014/main" id="{E1936256-2ED2-4323-920A-F4FDB95D1E31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825625"/>
                <a:ext cx="10515600" cy="3178175"/>
              </a:xfrm>
            </p:spPr>
            <p:txBody>
              <a:bodyPr/>
              <a:lstStyle/>
              <a:p>
                <a:r>
                  <a:rPr lang="en-US" altLang="zh-TW" dirty="0"/>
                  <a:t>Spectral Graph Convolution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𝐼𝑛</m:t>
                    </m:r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 2017, </m:t>
                    </m:r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𝐾𝑖𝑒𝑓</m:t>
                    </m:r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𝑒𝑡</m:t>
                    </m:r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𝑎𝑙</m:t>
                    </m:r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. </m:t>
                    </m:r>
                    <m:d>
                      <m:dPr>
                        <m:begChr m:val="["/>
                        <m:endChr m:val="]"/>
                        <m:ctrlPr>
                          <a:rPr lang="en-US" altLang="zh-TW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24</m:t>
                        </m:r>
                      </m:e>
                    </m:d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𝑓𝑢𝑟𝑡h𝑒𝑟</m:t>
                    </m:r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𝑠𝑖𝑚𝑝𝑙𝑖𝑒𝑑</m:t>
                    </m:r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𝑡h𝑒</m:t>
                    </m:r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𝑒𝑞𝑢𝑎𝑡𝑖𝑜𝑛</m:t>
                    </m:r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𝑎𝑠</m:t>
                    </m:r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:</m:t>
                    </m:r>
                  </m:oMath>
                </a14:m>
                <a:endParaRPr lang="en-US" altLang="zh-TW" b="0" dirty="0"/>
              </a:p>
              <a:p>
                <a:pPr lvl="1"/>
                <a14:m>
                  <m:oMath xmlns:m="http://schemas.openxmlformats.org/officeDocument/2006/math"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𝑆𝑖𝑛𝑐𝑒</m:t>
                    </m:r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𝑤𝑒</m:t>
                    </m:r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h𝑎𝑣𝑒</m:t>
                    </m:r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𝑔𝑟𝑎𝑝h</m:t>
                    </m:r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𝑙𝑎𝑝𝑎𝑐𝑖𝑎𝑛</m:t>
                    </m:r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en-US" altLang="zh-TW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</m:sub>
                    </m:sSub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altLang="zh-TW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𝐼</m:t>
                        </m:r>
                      </m:e>
                      <m:sub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</m:sub>
                    </m:sSub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−</m:t>
                    </m:r>
                    <m:sSup>
                      <m:sSupPr>
                        <m:ctrlPr>
                          <a:rPr lang="en-US" altLang="zh-TW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p>
                        <m:f>
                          <m:fPr>
                            <m:ctrlPr>
                              <a:rPr lang="en-US" altLang="zh-TW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altLang="zh-TW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altLang="zh-TW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</m:sup>
                    </m:sSup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𝐴</m:t>
                    </m:r>
                    <m:sSup>
                      <m:sSupPr>
                        <m:ctrlPr>
                          <a:rPr lang="en-US" altLang="zh-TW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p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en-US" altLang="zh-TW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altLang="zh-TW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altLang="zh-TW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</m:sup>
                    </m:sSup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, </m:t>
                    </m:r>
                  </m:oMath>
                </a14:m>
                <a:endParaRPr lang="en-US" altLang="zh-TW" b="0" i="1" dirty="0">
                  <a:latin typeface="Cambria Math" panose="02040503050406030204" pitchFamily="18" charset="0"/>
                </a:endParaRPr>
              </a:p>
              <a:p>
                <a:pPr lvl="1"/>
                <a14:m>
                  <m:oMath xmlns:m="http://schemas.openxmlformats.org/officeDocument/2006/math"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𝑤𝑒</m:t>
                    </m:r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𝑐𝑎𝑛</m:t>
                    </m:r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𝑠𝑖𝑚𝑝𝑙𝑦</m:t>
                    </m:r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𝐶h𝑒𝑏𝑛𝑒𝑡</m:t>
                    </m:r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𝑎𝑠</m:t>
                    </m:r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:</m:t>
                    </m:r>
                    <m:nary>
                      <m:naryPr>
                        <m:chr m:val="∑"/>
                        <m:ctrlPr>
                          <a:rPr lang="en-US" altLang="zh-TW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3"/>
                          </m:rPr>
                          <a:rPr lang="en-US" altLang="zh-TW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𝑘</m:t>
                        </m:r>
                        <m:r>
                          <a:rPr lang="en-US" altLang="zh-TW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=0</m:t>
                        </m:r>
                      </m:sub>
                      <m:sup>
                        <m:r>
                          <a:rPr lang="en-US" altLang="zh-TW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𝐾</m:t>
                        </m:r>
                      </m:sup>
                      <m:e>
                        <m:sSub>
                          <m:sSubPr>
                            <m:ctrlPr>
                              <a:rPr lang="en-US" altLang="zh-TW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zh-TW" alt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𝒲</m:t>
                            </m:r>
                          </m:e>
                          <m:sub>
                            <m:r>
                              <a:rPr lang="en-US" altLang="zh-TW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𝑘</m:t>
                            </m:r>
                          </m:sub>
                        </m:sSub>
                        <m:sSub>
                          <m:sSubPr>
                            <m:ctrlPr>
                              <a:rPr lang="en-US" altLang="zh-TW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zh-TW" alt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𝒯</m:t>
                            </m:r>
                          </m:e>
                          <m:sub>
                            <m:r>
                              <a:rPr lang="en-US" altLang="zh-TW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𝑘</m:t>
                            </m:r>
                          </m:sub>
                        </m:sSub>
                        <m:d>
                          <m:dPr>
                            <m:ctrlPr>
                              <a:rPr lang="en-US" altLang="zh-TW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TW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𝐿</m:t>
                            </m:r>
                          </m:e>
                        </m:d>
                        <m:r>
                          <a:rPr lang="zh-TW" alt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𝒢</m:t>
                        </m:r>
                      </m:e>
                    </m:nary>
                    <m:r>
                      <a:rPr lang="zh-TW" alt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  <m:sSub>
                      <m:sSubPr>
                        <m:ctrlPr>
                          <a:rPr lang="en-US" altLang="zh-TW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zh-TW" alt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𝒲</m:t>
                        </m:r>
                      </m:e>
                      <m:sub>
                        <m:r>
                          <a:rPr lang="en-US" altLang="zh-TW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zh-TW" alt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𝒢</m:t>
                    </m:r>
                    <m:r>
                      <a:rPr lang="en-US" altLang="zh-TW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altLang="zh-TW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zh-TW" alt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𝒲</m:t>
                        </m:r>
                      </m:e>
                      <m:sub>
                        <m:r>
                          <a:rPr lang="en-US" altLang="zh-TW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</m:sSub>
                    <m:d>
                      <m:dPr>
                        <m:ctrlPr>
                          <a:rPr lang="en-US" altLang="zh-TW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zh-TW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𝐿</m:t>
                            </m:r>
                          </m:e>
                          <m:sub>
                            <m:r>
                              <a:rPr lang="en-US" altLang="zh-TW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𝑁</m:t>
                            </m:r>
                          </m:sub>
                        </m:sSub>
                        <m:r>
                          <a:rPr lang="en-US" altLang="zh-TW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en-US" altLang="zh-TW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b="0" i="1" smtClean="0">
                                <a:latin typeface="Cambria Math" panose="02040503050406030204" pitchFamily="18" charset="0"/>
                              </a:rPr>
                              <m:t>𝐼</m:t>
                            </m:r>
                          </m:e>
                          <m:sub>
                            <m:r>
                              <a:rPr lang="en-US" altLang="zh-TW" b="0" i="1" smtClean="0">
                                <a:latin typeface="Cambria Math" panose="02040503050406030204" pitchFamily="18" charset="0"/>
                              </a:rPr>
                              <m:t>𝑁</m:t>
                            </m:r>
                          </m:sub>
                        </m:sSub>
                      </m:e>
                    </m:d>
                    <m:r>
                      <a:rPr lang="zh-TW" altLang="en-US" b="0" i="1" smtClean="0">
                        <a:latin typeface="Cambria Math" panose="02040503050406030204" pitchFamily="18" charset="0"/>
                      </a:rPr>
                      <m:t>𝒢</m:t>
                    </m:r>
                  </m:oMath>
                </a14:m>
                <a:endParaRPr lang="en-US" altLang="zh-TW" b="0" dirty="0"/>
              </a:p>
              <a:p>
                <a:pPr lvl="1"/>
                <a14:m>
                  <m:oMath xmlns:m="http://schemas.openxmlformats.org/officeDocument/2006/math"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𝐹𝑖𝑛𝑎𝑙𝑙𝑦</m:t>
                    </m:r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𝑤𝑒</m:t>
                    </m:r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h𝑎𝑣𝑒</m:t>
                    </m:r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𝑔𝑟𝑎𝑝h</m:t>
                    </m:r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𝑐𝑜𝑛𝑣𝑜𝑙𝑢𝑡𝑖𝑜𝑛</m:t>
                    </m:r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:</m:t>
                    </m:r>
                  </m:oMath>
                </a14:m>
                <a:endParaRPr lang="en-US" altLang="zh-TW" b="0" dirty="0"/>
              </a:p>
              <a:p>
                <a:pPr marL="457200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𝐻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ℊ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∗</m:t>
                      </m:r>
                      <m:r>
                        <a:rPr lang="zh-TW" alt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𝓌</m:t>
                      </m:r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𝑊</m:t>
                      </m:r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𝐼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</m:e>
                            <m:sup>
                              <m:f>
                                <m:fPr>
                                  <m:ctrlP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sup>
                          </m:sSup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  <m:sSup>
                            <m:sSup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</m:e>
                            <m:sup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sup>
                          </m:sSup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𝑋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,</m:t>
                      </m:r>
                    </m:oMath>
                  </m:oMathPara>
                </a14:m>
                <a:endParaRPr lang="en-US" altLang="zh-TW" b="0" i="1" dirty="0">
                  <a:latin typeface="Cambria Math" panose="02040503050406030204" pitchFamily="18" charset="0"/>
                </a:endParaRPr>
              </a:p>
              <a:p>
                <a:pPr marL="457200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𝑤h𝑒𝑟𝑒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𝐷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𝑑𝑒𝑛𝑜𝑡𝑒𝑠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𝑡h𝑒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𝑑𝑒𝑔𝑟𝑒𝑒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𝑚𝑎𝑡𝑟𝑖𝑥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𝑜𝑓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𝐴𝑑𝑗𝑐𝑒𝑛𝑐𝑦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𝐴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.</m:t>
                      </m:r>
                    </m:oMath>
                  </m:oMathPara>
                </a14:m>
                <a:endParaRPr lang="en-US" altLang="zh-TW" b="0" dirty="0"/>
              </a:p>
              <a:p>
                <a:pPr lvl="1"/>
                <a:endParaRPr lang="zh-TW" altLang="en-US" dirty="0"/>
              </a:p>
            </p:txBody>
          </p:sp>
        </mc:Choice>
        <mc:Fallback xmlns="">
          <p:sp>
            <p:nvSpPr>
              <p:cNvPr id="3" name="內容版面配置區 2">
                <a:extLst>
                  <a:ext uri="{FF2B5EF4-FFF2-40B4-BE49-F238E27FC236}">
                    <a16:creationId xmlns:a16="http://schemas.microsoft.com/office/drawing/2014/main" id="{E1936256-2ED2-4323-920A-F4FDB95D1E3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825625"/>
                <a:ext cx="10515600" cy="3178175"/>
              </a:xfrm>
              <a:blipFill>
                <a:blip r:embed="rId2"/>
                <a:stretch>
                  <a:fillRect l="-1043" t="-3257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53477EC1-96CC-4E6F-A17E-6F58C59A48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0CDFC-4EE2-40FD-A4A3-A6B3178EABA2}" type="slidenum">
              <a:rPr lang="zh-TW" altLang="en-US" smtClean="0"/>
              <a:t>24</a:t>
            </a:fld>
            <a:endParaRPr lang="zh-TW" altLang="en-US"/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78E47C88-4CC9-410B-BCD4-B03882FF83C2}"/>
              </a:ext>
            </a:extLst>
          </p:cNvPr>
          <p:cNvSpPr txBox="1"/>
          <p:nvPr/>
        </p:nvSpPr>
        <p:spPr>
          <a:xfrm>
            <a:off x="838200" y="5710019"/>
            <a:ext cx="10515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TW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[24] </a:t>
            </a:r>
            <a:r>
              <a:rPr lang="en-US" altLang="zh-TW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Kipf</a:t>
            </a:r>
            <a:r>
              <a:rPr lang="en-US" altLang="zh-TW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Thomas N., and Max Welling. "Semi-supervised classification with graph convolutional networks." </a:t>
            </a:r>
            <a:r>
              <a:rPr lang="en-US" altLang="zh-TW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arXiv</a:t>
            </a:r>
            <a:r>
              <a:rPr lang="en-US" altLang="zh-TW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preprint arXiv:1609.02907 (2016).</a:t>
            </a:r>
            <a:endParaRPr lang="zh-TW" alt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101006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DD4B51E-9EDF-4A8F-804B-BEA2A95AA1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Topology (5/8)</a:t>
            </a:r>
            <a:endParaRPr lang="zh-TW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內容版面配置區 2">
                <a:extLst>
                  <a:ext uri="{FF2B5EF4-FFF2-40B4-BE49-F238E27FC236}">
                    <a16:creationId xmlns:a16="http://schemas.microsoft.com/office/drawing/2014/main" id="{5B57719B-DB26-4E7D-9B29-CE2C6E4059A7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altLang="zh-TW" dirty="0"/>
                  <a:t>Spatial Graph Convolution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𝐺𝑖𝑣𝑒𝑛</m:t>
                    </m:r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𝑔𝑟𝑎𝑝h</m:t>
                    </m:r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zh-TW" altLang="en-US" b="0" i="1" smtClean="0">
                        <a:latin typeface="Cambria Math" panose="02040503050406030204" pitchFamily="18" charset="0"/>
                      </a:rPr>
                      <m:t>𝒢</m:t>
                    </m:r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𝑁</m:t>
                    </m:r>
                    <m:d>
                      <m:dPr>
                        <m:ctrlPr>
                          <a:rPr lang="en-US" altLang="zh-TW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𝑉</m:t>
                        </m:r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</m:d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𝑎𝑛𝑑</m:t>
                    </m:r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 </m:t>
                    </m:r>
                    <m:d>
                      <m:dPr>
                        <m:begChr m:val="{"/>
                        <m:endChr m:val="}"/>
                        <m:ctrlPr>
                          <a:rPr lang="en-US" altLang="zh-TW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e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  <m:r>
                          <a:rPr lang="zh-TW" altLang="en-US" b="0" i="1" smtClean="0">
                            <a:latin typeface="Cambria Math" panose="02040503050406030204" pitchFamily="18" charset="0"/>
                          </a:rPr>
                          <m:t>𝜖</m:t>
                        </m:r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</m:d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,</m:t>
                    </m:r>
                    <m:d>
                      <m:dPr>
                        <m:begChr m:val="{"/>
                        <m:endChr m:val="}"/>
                        <m:ctrlPr>
                          <a:rPr lang="en-US" altLang="zh-TW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zh-TW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b="0" i="1" smtClean="0"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b>
                            <m:r>
                              <a:rPr lang="en-US" altLang="zh-TW" b="0" i="1" smtClean="0">
                                <a:latin typeface="Cambria Math" panose="02040503050406030204" pitchFamily="18" charset="0"/>
                              </a:rPr>
                              <m:t>𝑣</m:t>
                            </m:r>
                          </m:sub>
                        </m:sSub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sSub>
                          <m:sSubPr>
                            <m:ctrlPr>
                              <a:rPr lang="en-US" altLang="zh-TW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b="0" i="1" smtClean="0"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en-US" altLang="zh-TW" b="0" i="1" smtClean="0">
                                <a:latin typeface="Cambria Math" panose="02040503050406030204" pitchFamily="18" charset="0"/>
                              </a:rPr>
                              <m:t>𝑣</m:t>
                            </m:r>
                          </m:sub>
                        </m:sSub>
                      </m:e>
                      <m:e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  <m:r>
                          <a:rPr lang="en-US" altLang="zh-TW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∈</m:t>
                        </m:r>
                        <m:r>
                          <a:rPr lang="en-US" altLang="zh-TW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𝐸</m:t>
                        </m:r>
                      </m:e>
                    </m:d>
                    <m:r>
                      <a:rPr lang="en-US" altLang="zh-TW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r>
                      <a:rPr lang="en-US" altLang="zh-TW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𝑤𝑒</m:t>
                    </m:r>
                    <m:r>
                      <a:rPr lang="en-US" altLang="zh-TW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en-US" altLang="zh-TW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h𝑎𝑣𝑒</m:t>
                    </m:r>
                    <m:r>
                      <a:rPr lang="en-US" altLang="zh-TW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:</m:t>
                    </m:r>
                  </m:oMath>
                </a14:m>
                <a:endParaRPr lang="en-US" altLang="zh-TW" b="0" dirty="0">
                  <a:ea typeface="Cambria Math" panose="02040503050406030204" pitchFamily="18" charset="0"/>
                </a:endParaRPr>
              </a:p>
              <a:p>
                <a:pPr marL="457200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∈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𝑁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sub>
                          </m:sSub>
                        </m:e>
                      </m:nary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⟹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𝐻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𝐴𝑊𝑋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</m:t>
                      </m:r>
                    </m:oMath>
                  </m:oMathPara>
                </a14:m>
                <a:endParaRPr lang="en-US" altLang="zh-TW" b="0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marL="457200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𝑎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𝑠𝑖𝑚𝑝𝑙𝑒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𝑒𝑞𝑢𝑎𝑡𝑖𝑜𝑛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𝑜𝑓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𝑠𝑝𝑎𝑡𝑖𝑎𝑙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𝑔𝑟𝑎𝑝h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𝑐𝑜𝑛𝑣𝑜𝑙𝑢𝑡𝑖𝑜𝑛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.</m:t>
                      </m:r>
                    </m:oMath>
                  </m:oMathPara>
                </a14:m>
                <a:endParaRPr lang="en-US" altLang="zh-TW" dirty="0"/>
              </a:p>
              <a:p>
                <a:r>
                  <a:rPr lang="en-US" altLang="zh-TW" dirty="0"/>
                  <a:t>However, due to stability of gradient of convolution, a new propagation, </a:t>
                </a:r>
                <a:r>
                  <a:rPr lang="en-US" altLang="zh-TW" dirty="0">
                    <a:solidFill>
                      <a:schemeClr val="accent1"/>
                    </a:solidFill>
                  </a:rPr>
                  <a:t>Graph Attention </a:t>
                </a:r>
                <a:r>
                  <a:rPr lang="en-US" altLang="zh-TW" dirty="0"/>
                  <a:t>[25] is announced to resolve the issues.</a:t>
                </a:r>
              </a:p>
              <a:p>
                <a:pPr marL="457200" lvl="1" indent="0">
                  <a:buNone/>
                </a:pPr>
                <a:endParaRPr lang="zh-TW" altLang="en-US" dirty="0"/>
              </a:p>
            </p:txBody>
          </p:sp>
        </mc:Choice>
        <mc:Fallback xmlns="">
          <p:sp>
            <p:nvSpPr>
              <p:cNvPr id="3" name="內容版面配置區 2">
                <a:extLst>
                  <a:ext uri="{FF2B5EF4-FFF2-40B4-BE49-F238E27FC236}">
                    <a16:creationId xmlns:a16="http://schemas.microsoft.com/office/drawing/2014/main" id="{5B57719B-DB26-4E7D-9B29-CE2C6E4059A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043" t="-2381" r="-1159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969D72F2-1264-43C0-AF85-D32CCD3A59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0CDFC-4EE2-40FD-A4A3-A6B3178EABA2}" type="slidenum">
              <a:rPr lang="zh-TW" altLang="en-US" smtClean="0"/>
              <a:t>25</a:t>
            </a:fld>
            <a:endParaRPr lang="zh-TW" altLang="en-US" dirty="0"/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55B360B5-5FF7-442F-972C-C02E217A533C}"/>
              </a:ext>
            </a:extLst>
          </p:cNvPr>
          <p:cNvSpPr txBox="1"/>
          <p:nvPr/>
        </p:nvSpPr>
        <p:spPr>
          <a:xfrm>
            <a:off x="838200" y="5710019"/>
            <a:ext cx="10515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TW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[25] </a:t>
            </a:r>
            <a:r>
              <a:rPr lang="en-US" altLang="zh-TW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Veličković</a:t>
            </a:r>
            <a:r>
              <a:rPr lang="en-US" altLang="zh-TW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zh-TW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Petar</a:t>
            </a:r>
            <a:r>
              <a:rPr lang="en-US" altLang="zh-TW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et al. "Graph attention networks." </a:t>
            </a:r>
            <a:r>
              <a:rPr lang="en-US" altLang="zh-TW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arXiv</a:t>
            </a:r>
            <a:r>
              <a:rPr lang="en-US" altLang="zh-TW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preprint arXiv:1710.10903 (2017).</a:t>
            </a:r>
            <a:endParaRPr lang="zh-TW" alt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37077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FB15775-97F6-4B3C-852B-AAE329DB7C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Topology (6/8)</a:t>
            </a:r>
            <a:endParaRPr lang="zh-TW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內容版面配置區 2">
                <a:extLst>
                  <a:ext uri="{FF2B5EF4-FFF2-40B4-BE49-F238E27FC236}">
                    <a16:creationId xmlns:a16="http://schemas.microsoft.com/office/drawing/2014/main" id="{74E97AE8-47F1-4F59-9C70-6ED7A2E9CDF3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altLang="zh-TW" dirty="0"/>
                  <a:t>Graph Attention</a:t>
                </a:r>
              </a:p>
              <a:p>
                <a:pPr lvl="1"/>
                <a:r>
                  <a:rPr lang="en-US" altLang="zh-TW" dirty="0"/>
                  <a:t>Graph convolution often has gradient vanishing/exploding problems due to its adjacency weighting mechanic, especially when we have substantial nodes.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𝐹𝑜𝑟</m:t>
                    </m:r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𝑠𝑝𝑎𝑡𝑖𝑎𝑙</m:t>
                    </m:r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𝑔𝑟𝑎𝑝h</m:t>
                    </m:r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𝑐𝑜𝑛𝑣𝑜𝑙𝑢𝑡𝑖𝑜𝑛</m:t>
                    </m:r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𝑤𝑒</m:t>
                    </m:r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h𝑎𝑣𝑒</m:t>
                    </m:r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𝐻</m:t>
                    </m:r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𝐴𝑊𝑋</m:t>
                    </m:r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𝑡𝑜</m:t>
                    </m:r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𝑖𝑚𝑝𝑙𝑒𝑚𝑒𝑛𝑡</m:t>
                    </m:r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𝑎𝑡𝑡𝑒𝑛𝑡𝑖𝑜𝑛</m:t>
                    </m:r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𝑤𝑒</m:t>
                    </m:r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𝑚𝑜𝑑𝑖𝑓𝑦</m:t>
                    </m:r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𝑎𝑑𝑗𝑐𝑒𝑛𝑐𝑦</m:t>
                    </m:r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𝐴</m:t>
                    </m:r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𝑎𝑠</m:t>
                    </m:r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:</m:t>
                    </m:r>
                  </m:oMath>
                </a14:m>
                <a:endParaRPr lang="en-US" altLang="zh-TW" b="0" dirty="0"/>
              </a:p>
              <a:p>
                <a:pPr marL="457200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̃"/>
                          <m:ctrlPr>
                            <a:rPr lang="zh-TW" altLang="en-US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</m:acc>
                      <m:r>
                        <a:rPr lang="en-US" altLang="zh-TW" b="0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b="0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𝑠𝑜𝑓𝑡𝑚𝑎𝑥</m:t>
                      </m:r>
                      <m:r>
                        <a:rPr lang="en-US" altLang="zh-TW" b="0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zh-TW" altLang="en-US" b="0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𝜎</m:t>
                      </m:r>
                      <m:d>
                        <m:dPr>
                          <m:ctrlPr>
                            <a:rPr lang="en-US" altLang="zh-TW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altLang="zh-TW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p>
                              <m:r>
                                <a:rPr lang="en-US" altLang="zh-TW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sup>
                          </m:sSup>
                          <m:d>
                            <m:dPr>
                              <m:begChr m:val="["/>
                              <m:ctrlPr>
                                <a:rPr lang="en-US" altLang="zh-TW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𝑊</m:t>
                              </m:r>
                              <m:sSub>
                                <m:sSubPr>
                                  <m:ctrlPr>
                                    <a:rPr lang="en-US" altLang="zh-TW" b="0" i="1" smtClean="0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b="0" i="1" smtClean="0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</a:rPr>
                                    <m:t>h</m:t>
                                  </m:r>
                                </m:e>
                                <m:sub>
                                  <m:r>
                                    <a:rPr lang="en-US" altLang="zh-TW" b="0" i="1" smtClean="0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  <m:e>
                              <m:d>
                                <m:dPr>
                                  <m:begChr m:val="|"/>
                                  <m:endChr m:val="]"/>
                                  <m:ctrlPr>
                                    <a:rPr lang="en-US" altLang="zh-TW" b="0" i="1" smtClean="0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b="0" i="1" smtClean="0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</a:rPr>
                                    <m:t>𝑊</m:t>
                                  </m:r>
                                  <m:sSub>
                                    <m:sSubPr>
                                      <m:ctrlPr>
                                        <a:rPr lang="en-US" altLang="zh-TW" b="0" i="1" smtClean="0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TW" b="0" i="1" smtClean="0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h</m:t>
                                      </m:r>
                                    </m:e>
                                    <m:sub>
                                      <m:r>
                                        <a:rPr lang="en-US" altLang="zh-TW" b="0" i="1" smtClean="0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𝑗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d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𝑤h𝑒𝑟𝑒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zh-TW" altLang="en-US" b="0" i="1" smtClean="0">
                          <a:latin typeface="Cambria Math" panose="02040503050406030204" pitchFamily="18" charset="0"/>
                        </a:rPr>
                        <m:t>𝜎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𝑑𝑒𝑛𝑜𝑡𝑒𝑠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𝑎𝑐𝑡𝑖𝑣𝑎𝑡𝑖𝑜𝑛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,</m:t>
                      </m:r>
                    </m:oMath>
                  </m:oMathPara>
                </a14:m>
                <a:endParaRPr lang="en-US" altLang="zh-TW" b="0" i="1" dirty="0">
                  <a:latin typeface="Cambria Math" panose="02040503050406030204" pitchFamily="18" charset="0"/>
                </a:endParaRPr>
              </a:p>
              <a:p>
                <a:pPr marL="457200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𝑎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𝑑𝑒𝑛𝑜𝑡𝑒𝑠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𝑎𝑑𝑗𝑐𝑒𝑛𝑐𝑦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𝑎𝑛𝑑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 | 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𝑑𝑒𝑛𝑜𝑡𝑒𝑠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𝐾𝐿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𝑑𝑖𝑣𝑒𝑟𝑔𝑒𝑛𝑐𝑒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.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3" name="內容版面配置區 2">
                <a:extLst>
                  <a:ext uri="{FF2B5EF4-FFF2-40B4-BE49-F238E27FC236}">
                    <a16:creationId xmlns:a16="http://schemas.microsoft.com/office/drawing/2014/main" id="{74E97AE8-47F1-4F59-9C70-6ED7A2E9CDF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043" t="-2381" r="-870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2F1097AD-C3E0-417B-ADB0-B9F225E65D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0CDFC-4EE2-40FD-A4A3-A6B3178EABA2}" type="slidenum">
              <a:rPr lang="zh-TW" altLang="en-US" smtClean="0"/>
              <a:t>26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8526374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1AF680D-14D2-4F8E-B824-D6CB1A8FE0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Topology (7/8)</a:t>
            </a:r>
            <a:endParaRPr lang="zh-TW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內容版面配置區 2">
                <a:extLst>
                  <a:ext uri="{FF2B5EF4-FFF2-40B4-BE49-F238E27FC236}">
                    <a16:creationId xmlns:a16="http://schemas.microsoft.com/office/drawing/2014/main" id="{69CA763B-0E55-4CA1-9C1E-83475534DADA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altLang="zh-TW" dirty="0"/>
                  <a:t>Graph Attention</a:t>
                </a:r>
              </a:p>
              <a:p>
                <a:pPr lvl="1"/>
                <a:r>
                  <a:rPr lang="en-US" altLang="zh-TW" dirty="0"/>
                  <a:t>Multi-head mechanic</a:t>
                </a:r>
              </a:p>
              <a:p>
                <a:pPr lvl="1"/>
                <a:r>
                  <a:rPr lang="en-US" altLang="zh-TW" dirty="0"/>
                  <a:t>To further ensure the stability, Vaswani et al. [26] suggested </a:t>
                </a:r>
                <a:r>
                  <a:rPr lang="en-US" altLang="zh-TW" dirty="0">
                    <a:solidFill>
                      <a:schemeClr val="accent1"/>
                    </a:solidFill>
                  </a:rPr>
                  <a:t>multi-head attention</a:t>
                </a:r>
                <a:r>
                  <a:rPr lang="en-US" altLang="zh-TW" dirty="0"/>
                  <a:t> to graph attention.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𝑆𝑢𝑝𝑝𝑜𝑠𝑒</m:t>
                    </m:r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𝑤𝑒</m:t>
                    </m:r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h𝑎𝑣𝑒</m:t>
                    </m:r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𝑛𝑜𝑑𝑒</m:t>
                    </m:r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en-US" altLang="zh-TW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𝑎𝑛𝑑</m:t>
                    </m:r>
                    <m:sSub>
                      <m:sSubPr>
                        <m:ctrlPr>
                          <a:rPr lang="en-US" altLang="zh-TW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𝑤𝑖𝑡h</m:t>
                    </m:r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𝐾</m:t>
                    </m:r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h𝑒𝑎𝑑𝑠</m:t>
                    </m:r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𝑡h𝑒𝑛</m:t>
                    </m:r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𝑓𝑜𝑟</m:t>
                    </m:r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𝑔𝑟𝑎𝑝h</m:t>
                    </m:r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𝑎𝑡𝑡𝑒𝑛𝑡𝑖𝑜𝑛</m:t>
                    </m:r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en-US" altLang="zh-TW" b="0" i="1" dirty="0">
                  <a:latin typeface="Cambria Math" panose="02040503050406030204" pitchFamily="18" charset="0"/>
                </a:endParaRPr>
              </a:p>
              <a:p>
                <a:pPr lvl="1"/>
                <a14:m>
                  <m:oMath xmlns:m="http://schemas.openxmlformats.org/officeDocument/2006/math"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𝑏𝑒𝑡𝑤𝑒𝑒𝑛</m:t>
                    </m:r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𝑖</m:t>
                    </m:r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𝑎𝑛𝑑</m:t>
                    </m:r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𝑗</m:t>
                    </m:r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𝑤𝑒</m:t>
                    </m:r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h𝑎𝑣𝑒</m:t>
                    </m:r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: </m:t>
                    </m:r>
                  </m:oMath>
                </a14:m>
                <a:endParaRPr lang="en-US" altLang="zh-TW" b="0" dirty="0"/>
              </a:p>
              <a:p>
                <a:pPr marL="457200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𝐻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𝐾</m:t>
                          </m:r>
                        </m:den>
                      </m:f>
                      <m:nary>
                        <m:naryPr>
                          <m:chr m:val="∑"/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𝐾</m:t>
                          </m:r>
                        </m:sup>
                        <m:e>
                          <m:sSub>
                            <m:sSub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̃"/>
                                  <m:ctrlP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  <m:t>𝐴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𝑊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𝑖𝑗</m:t>
                              </m:r>
                            </m:sub>
                          </m:sSub>
                        </m:e>
                      </m:nary>
                    </m:oMath>
                  </m:oMathPara>
                </a14:m>
                <a:endParaRPr lang="en-US" altLang="zh-TW" dirty="0"/>
              </a:p>
              <a:p>
                <a:pPr lvl="1"/>
                <a:endParaRPr lang="zh-TW" altLang="en-US" dirty="0"/>
              </a:p>
            </p:txBody>
          </p:sp>
        </mc:Choice>
        <mc:Fallback xmlns="">
          <p:sp>
            <p:nvSpPr>
              <p:cNvPr id="3" name="內容版面配置區 2">
                <a:extLst>
                  <a:ext uri="{FF2B5EF4-FFF2-40B4-BE49-F238E27FC236}">
                    <a16:creationId xmlns:a16="http://schemas.microsoft.com/office/drawing/2014/main" id="{69CA763B-0E55-4CA1-9C1E-83475534DAD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043" t="-2381" r="-870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B1CD5531-B53C-46E8-97BC-5439B3C53A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0CDFC-4EE2-40FD-A4A3-A6B3178EABA2}" type="slidenum">
              <a:rPr lang="zh-TW" altLang="en-US" smtClean="0"/>
              <a:t>27</a:t>
            </a:fld>
            <a:endParaRPr lang="zh-TW" altLang="en-US"/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53EABD41-FA9B-49C4-A13C-C010947B587A}"/>
              </a:ext>
            </a:extLst>
          </p:cNvPr>
          <p:cNvSpPr txBox="1"/>
          <p:nvPr/>
        </p:nvSpPr>
        <p:spPr>
          <a:xfrm>
            <a:off x="838200" y="5989657"/>
            <a:ext cx="10515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TW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[26] Vaswani, Ashish, et al. "Attention is all you need." Advances in neural information processing systems 30 (2017).</a:t>
            </a:r>
            <a:endParaRPr lang="zh-TW" alt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橢圓 12">
                <a:extLst>
                  <a:ext uri="{FF2B5EF4-FFF2-40B4-BE49-F238E27FC236}">
                    <a16:creationId xmlns:a16="http://schemas.microsoft.com/office/drawing/2014/main" id="{E618BB2F-5C97-431D-8F56-90972B952E1C}"/>
                  </a:ext>
                </a:extLst>
              </p:cNvPr>
              <p:cNvSpPr/>
              <p:nvPr/>
            </p:nvSpPr>
            <p:spPr>
              <a:xfrm>
                <a:off x="7899400" y="4580467"/>
                <a:ext cx="711200" cy="711200"/>
              </a:xfrm>
              <a:prstGeom prst="ellipse">
                <a:avLst/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US" altLang="zh-TW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3" name="橢圓 12">
                <a:extLst>
                  <a:ext uri="{FF2B5EF4-FFF2-40B4-BE49-F238E27FC236}">
                    <a16:creationId xmlns:a16="http://schemas.microsoft.com/office/drawing/2014/main" id="{E618BB2F-5C97-431D-8F56-90972B952E1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99400" y="4580467"/>
                <a:ext cx="711200" cy="711200"/>
              </a:xfrm>
              <a:prstGeom prst="ellipse">
                <a:avLst/>
              </a:prstGeom>
              <a:blipFill>
                <a:blip r:embed="rId3"/>
                <a:stretch>
                  <a:fillRect/>
                </a:stretch>
              </a:blipFill>
              <a:ln w="285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橢圓 13">
                <a:extLst>
                  <a:ext uri="{FF2B5EF4-FFF2-40B4-BE49-F238E27FC236}">
                    <a16:creationId xmlns:a16="http://schemas.microsoft.com/office/drawing/2014/main" id="{D1A73186-BF01-43DD-A8D8-EAF22C9CE511}"/>
                  </a:ext>
                </a:extLst>
              </p:cNvPr>
              <p:cNvSpPr/>
              <p:nvPr/>
            </p:nvSpPr>
            <p:spPr>
              <a:xfrm>
                <a:off x="10312400" y="4080934"/>
                <a:ext cx="711200" cy="711200"/>
              </a:xfrm>
              <a:prstGeom prst="ellipse">
                <a:avLst/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US" altLang="zh-TW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𝑗</m:t>
                          </m:r>
                        </m:sub>
                      </m:sSub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4" name="橢圓 13">
                <a:extLst>
                  <a:ext uri="{FF2B5EF4-FFF2-40B4-BE49-F238E27FC236}">
                    <a16:creationId xmlns:a16="http://schemas.microsoft.com/office/drawing/2014/main" id="{D1A73186-BF01-43DD-A8D8-EAF22C9CE51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12400" y="4080934"/>
                <a:ext cx="711200" cy="711200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285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8" name="直線單箭頭接點 17">
            <a:extLst>
              <a:ext uri="{FF2B5EF4-FFF2-40B4-BE49-F238E27FC236}">
                <a16:creationId xmlns:a16="http://schemas.microsoft.com/office/drawing/2014/main" id="{8C220B5B-23DA-4977-BE8D-F3D7C4DBD7E4}"/>
              </a:ext>
            </a:extLst>
          </p:cNvPr>
          <p:cNvCxnSpPr>
            <a:stCxn id="14" idx="2"/>
            <a:endCxn id="13" idx="6"/>
          </p:cNvCxnSpPr>
          <p:nvPr/>
        </p:nvCxnSpPr>
        <p:spPr>
          <a:xfrm flipH="1">
            <a:off x="8610600" y="4436534"/>
            <a:ext cx="1701800" cy="499533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接點: 弧形 19">
            <a:extLst>
              <a:ext uri="{FF2B5EF4-FFF2-40B4-BE49-F238E27FC236}">
                <a16:creationId xmlns:a16="http://schemas.microsoft.com/office/drawing/2014/main" id="{0B0A7059-E985-473A-8958-F4F16FE0D60E}"/>
              </a:ext>
            </a:extLst>
          </p:cNvPr>
          <p:cNvCxnSpPr>
            <a:stCxn id="14" idx="2"/>
          </p:cNvCxnSpPr>
          <p:nvPr/>
        </p:nvCxnSpPr>
        <p:spPr>
          <a:xfrm rot="10800000" flipV="1">
            <a:off x="8669868" y="4436533"/>
            <a:ext cx="1642533" cy="499533"/>
          </a:xfrm>
          <a:prstGeom prst="curvedConnector3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接點: 弧形 21">
            <a:extLst>
              <a:ext uri="{FF2B5EF4-FFF2-40B4-BE49-F238E27FC236}">
                <a16:creationId xmlns:a16="http://schemas.microsoft.com/office/drawing/2014/main" id="{47CD5578-2276-420C-97D6-041F4D331D09}"/>
              </a:ext>
            </a:extLst>
          </p:cNvPr>
          <p:cNvCxnSpPr>
            <a:endCxn id="13" idx="6"/>
          </p:cNvCxnSpPr>
          <p:nvPr/>
        </p:nvCxnSpPr>
        <p:spPr>
          <a:xfrm rot="10800000" flipV="1">
            <a:off x="8610600" y="4436533"/>
            <a:ext cx="1701800" cy="499533"/>
          </a:xfrm>
          <a:prstGeom prst="curvedConnector3">
            <a:avLst>
              <a:gd name="adj1" fmla="val 78856"/>
            </a:avLst>
          </a:prstGeom>
          <a:ln w="190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CA264329-5B8F-44CA-8BB9-E6B0EC31EBB0}"/>
              </a:ext>
            </a:extLst>
          </p:cNvPr>
          <p:cNvSpPr txBox="1"/>
          <p:nvPr/>
        </p:nvSpPr>
        <p:spPr>
          <a:xfrm>
            <a:off x="0" y="6581001"/>
            <a:ext cx="132921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Source: Self-made</a:t>
            </a:r>
            <a:endParaRPr lang="zh-TW" alt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992713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D0120804-E39B-45AD-AA46-FB9810B030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Topology (8/8)</a:t>
            </a:r>
            <a:endParaRPr lang="zh-TW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內容版面配置區 2">
                <a:extLst>
                  <a:ext uri="{FF2B5EF4-FFF2-40B4-BE49-F238E27FC236}">
                    <a16:creationId xmlns:a16="http://schemas.microsoft.com/office/drawing/2014/main" id="{CED6FDB2-0B9F-4361-AA30-A8F9D067D8B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algn="just"/>
                <a:r>
                  <a:rPr lang="en-US" altLang="zh-TW" dirty="0"/>
                  <a:t>Nodes definition: Given a feature tensor with dimension </a:t>
                </a:r>
                <a14:m>
                  <m:oMath xmlns:m="http://schemas.openxmlformats.org/officeDocument/2006/math"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{</m:t>
                    </m:r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𝑙</m:t>
                    </m:r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𝑤</m:t>
                    </m:r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𝑑</m:t>
                    </m:r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}</m:t>
                    </m:r>
                  </m:oMath>
                </a14:m>
                <a:r>
                  <a:rPr lang="en-US" altLang="zh-TW" dirty="0"/>
                  <a:t>, we have 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 panose="02040503050406030204" pitchFamily="18" charset="0"/>
                      </a:rPr>
                      <m:t>𝑙</m:t>
                    </m:r>
                    <m:r>
                      <a:rPr lang="en-US" altLang="zh-TW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r>
                      <a:rPr lang="en-US" altLang="zh-TW" i="1">
                        <a:latin typeface="Cambria Math" panose="02040503050406030204" pitchFamily="18" charset="0"/>
                      </a:rPr>
                      <m:t>𝑤</m:t>
                    </m:r>
                  </m:oMath>
                </a14:m>
                <a:r>
                  <a:rPr lang="zh-TW" altLang="en-US" dirty="0"/>
                  <a:t> </a:t>
                </a:r>
                <a:r>
                  <a:rPr lang="en-US" altLang="zh-TW" dirty="0"/>
                  <a:t>nodes with </a:t>
                </a:r>
                <a14:m>
                  <m:oMath xmlns:m="http://schemas.openxmlformats.org/officeDocument/2006/math"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1</m:t>
                    </m:r>
                    <m:r>
                      <a:rPr lang="en-US" altLang="zh-TW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𝑑</m:t>
                    </m:r>
                  </m:oMath>
                </a14:m>
                <a:r>
                  <a:rPr lang="zh-TW" altLang="en-US" dirty="0"/>
                  <a:t> </a:t>
                </a:r>
                <a:r>
                  <a:rPr lang="en-US" altLang="zh-TW" dirty="0"/>
                  <a:t>feature vectors.</a:t>
                </a:r>
              </a:p>
              <a:p>
                <a:pPr algn="just"/>
                <a:endParaRPr lang="en-US" altLang="zh-TW" dirty="0"/>
              </a:p>
              <a:p>
                <a:pPr algn="just"/>
                <a:endParaRPr lang="en-US" altLang="zh-TW" dirty="0"/>
              </a:p>
              <a:p>
                <a:pPr algn="just"/>
                <a:endParaRPr lang="en-US" altLang="zh-TW" dirty="0"/>
              </a:p>
              <a:p>
                <a:pPr algn="just"/>
                <a:r>
                  <a:rPr lang="en-US" altLang="zh-TW" dirty="0"/>
                  <a:t>Edges definition: </a:t>
                </a:r>
                <a:r>
                  <a:rPr lang="en-US" altLang="zh-TW" dirty="0">
                    <a:solidFill>
                      <a:schemeClr val="accent1"/>
                    </a:solidFill>
                  </a:rPr>
                  <a:t>Adjacency matrix </a:t>
                </a:r>
                <a:r>
                  <a:rPr lang="en-US" altLang="zh-TW" dirty="0"/>
                  <a:t>is used to represent edges,</a:t>
                </a:r>
                <a:r>
                  <a:rPr lang="zh-TW" altLang="en-US" dirty="0"/>
                  <a:t> </a:t>
                </a:r>
                <a:r>
                  <a:rPr lang="en-US" altLang="zh-TW" dirty="0"/>
                  <a:t>hetero-graph in Deep-Graph-Learning library or cosine similarity presents edges by computing similarity of nodes.</a:t>
                </a:r>
                <a:endParaRPr lang="zh-TW" altLang="en-US" dirty="0"/>
              </a:p>
            </p:txBody>
          </p:sp>
        </mc:Choice>
        <mc:Fallback xmlns="">
          <p:sp>
            <p:nvSpPr>
              <p:cNvPr id="3" name="內容版面配置區 2">
                <a:extLst>
                  <a:ext uri="{FF2B5EF4-FFF2-40B4-BE49-F238E27FC236}">
                    <a16:creationId xmlns:a16="http://schemas.microsoft.com/office/drawing/2014/main" id="{CED6FDB2-0B9F-4361-AA30-A8F9D067D8B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043" t="-2381" r="-1159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立方體 3">
            <a:extLst>
              <a:ext uri="{FF2B5EF4-FFF2-40B4-BE49-F238E27FC236}">
                <a16:creationId xmlns:a16="http://schemas.microsoft.com/office/drawing/2014/main" id="{1D984113-DD29-40F2-9115-BBE1E00270E4}"/>
              </a:ext>
            </a:extLst>
          </p:cNvPr>
          <p:cNvSpPr/>
          <p:nvPr/>
        </p:nvSpPr>
        <p:spPr bwMode="auto">
          <a:xfrm>
            <a:off x="2717801" y="3200401"/>
            <a:ext cx="897467" cy="897467"/>
          </a:xfrm>
          <a:prstGeom prst="cub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1" lang="zh-TW" altLang="en-US" sz="2400">
              <a:latin typeface="Arial" charset="0"/>
              <a:ea typeface="標楷體" pitchFamily="65" charset="-12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字方塊 4">
                <a:extLst>
                  <a:ext uri="{FF2B5EF4-FFF2-40B4-BE49-F238E27FC236}">
                    <a16:creationId xmlns:a16="http://schemas.microsoft.com/office/drawing/2014/main" id="{224ABE6F-EB7C-45E4-A58E-A7719C361258}"/>
                  </a:ext>
                </a:extLst>
              </p:cNvPr>
              <p:cNvSpPr txBox="1"/>
              <p:nvPr/>
            </p:nvSpPr>
            <p:spPr>
              <a:xfrm>
                <a:off x="2930571" y="4106334"/>
                <a:ext cx="32823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>
                          <a:latin typeface="Cambria Math" panose="02040503050406030204" pitchFamily="18" charset="0"/>
                        </a:rPr>
                        <m:t>𝑙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5" name="文字方塊 4">
                <a:extLst>
                  <a:ext uri="{FF2B5EF4-FFF2-40B4-BE49-F238E27FC236}">
                    <a16:creationId xmlns:a16="http://schemas.microsoft.com/office/drawing/2014/main" id="{224ABE6F-EB7C-45E4-A58E-A7719C36125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30571" y="4106334"/>
                <a:ext cx="328230" cy="36933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字方塊 5">
                <a:extLst>
                  <a:ext uri="{FF2B5EF4-FFF2-40B4-BE49-F238E27FC236}">
                    <a16:creationId xmlns:a16="http://schemas.microsoft.com/office/drawing/2014/main" id="{BFF4E7FF-5549-42E6-BB72-6023DB926FD3}"/>
                  </a:ext>
                </a:extLst>
              </p:cNvPr>
              <p:cNvSpPr txBox="1"/>
              <p:nvPr/>
            </p:nvSpPr>
            <p:spPr>
              <a:xfrm flipH="1">
                <a:off x="2362201" y="3548103"/>
                <a:ext cx="44137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>
                          <a:latin typeface="Cambria Math" panose="02040503050406030204" pitchFamily="18" charset="0"/>
                        </a:rPr>
                        <m:t>𝑤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6" name="文字方塊 5">
                <a:extLst>
                  <a:ext uri="{FF2B5EF4-FFF2-40B4-BE49-F238E27FC236}">
                    <a16:creationId xmlns:a16="http://schemas.microsoft.com/office/drawing/2014/main" id="{BFF4E7FF-5549-42E6-BB72-6023DB926FD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flipH="1">
                <a:off x="2362201" y="3548103"/>
                <a:ext cx="441371" cy="36933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字方塊 6">
                <a:extLst>
                  <a:ext uri="{FF2B5EF4-FFF2-40B4-BE49-F238E27FC236}">
                    <a16:creationId xmlns:a16="http://schemas.microsoft.com/office/drawing/2014/main" id="{4DD32308-07B4-4B62-B082-7FFEAAC82327}"/>
                  </a:ext>
                </a:extLst>
              </p:cNvPr>
              <p:cNvSpPr txBox="1"/>
              <p:nvPr/>
            </p:nvSpPr>
            <p:spPr>
              <a:xfrm flipH="1">
                <a:off x="2533190" y="3014241"/>
                <a:ext cx="44137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>
                          <a:latin typeface="Cambria Math" panose="02040503050406030204" pitchFamily="18" charset="0"/>
                        </a:rPr>
                        <m:t>𝑑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7" name="文字方塊 6">
                <a:extLst>
                  <a:ext uri="{FF2B5EF4-FFF2-40B4-BE49-F238E27FC236}">
                    <a16:creationId xmlns:a16="http://schemas.microsoft.com/office/drawing/2014/main" id="{4DD32308-07B4-4B62-B082-7FFEAAC8232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flipH="1">
                <a:off x="2533190" y="3014241"/>
                <a:ext cx="441371" cy="36933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橢圓 7">
            <a:extLst>
              <a:ext uri="{FF2B5EF4-FFF2-40B4-BE49-F238E27FC236}">
                <a16:creationId xmlns:a16="http://schemas.microsoft.com/office/drawing/2014/main" id="{1124C8CA-4065-452B-A299-18E3BCCDB22A}"/>
              </a:ext>
            </a:extLst>
          </p:cNvPr>
          <p:cNvSpPr/>
          <p:nvPr/>
        </p:nvSpPr>
        <p:spPr bwMode="auto">
          <a:xfrm>
            <a:off x="8077201" y="3052329"/>
            <a:ext cx="237067" cy="237067"/>
          </a:xfrm>
          <a:prstGeom prst="ellips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1" lang="zh-TW" altLang="en-US" sz="2400">
              <a:latin typeface="Arial" charset="0"/>
              <a:ea typeface="標楷體" pitchFamily="65" charset="-120"/>
            </a:endParaRPr>
          </a:p>
        </p:txBody>
      </p:sp>
      <p:sp>
        <p:nvSpPr>
          <p:cNvPr id="9" name="橢圓 8">
            <a:extLst>
              <a:ext uri="{FF2B5EF4-FFF2-40B4-BE49-F238E27FC236}">
                <a16:creationId xmlns:a16="http://schemas.microsoft.com/office/drawing/2014/main" id="{6AD312CB-CD92-43F1-BB30-C84524D90478}"/>
              </a:ext>
            </a:extLst>
          </p:cNvPr>
          <p:cNvSpPr/>
          <p:nvPr/>
        </p:nvSpPr>
        <p:spPr bwMode="auto">
          <a:xfrm>
            <a:off x="8865395" y="3230021"/>
            <a:ext cx="237067" cy="237067"/>
          </a:xfrm>
          <a:prstGeom prst="ellips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1" lang="zh-TW" altLang="en-US" sz="2400">
              <a:latin typeface="Arial" charset="0"/>
              <a:ea typeface="標楷體" pitchFamily="65" charset="-120"/>
            </a:endParaRPr>
          </a:p>
        </p:txBody>
      </p:sp>
      <p:sp>
        <p:nvSpPr>
          <p:cNvPr id="10" name="橢圓 9">
            <a:extLst>
              <a:ext uri="{FF2B5EF4-FFF2-40B4-BE49-F238E27FC236}">
                <a16:creationId xmlns:a16="http://schemas.microsoft.com/office/drawing/2014/main" id="{B0B322FE-93B6-4E3B-AF41-5D5B15E18B7B}"/>
              </a:ext>
            </a:extLst>
          </p:cNvPr>
          <p:cNvSpPr/>
          <p:nvPr/>
        </p:nvSpPr>
        <p:spPr bwMode="auto">
          <a:xfrm>
            <a:off x="8195734" y="3770857"/>
            <a:ext cx="237067" cy="237067"/>
          </a:xfrm>
          <a:prstGeom prst="ellips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1" lang="zh-TW" altLang="en-US" sz="2400">
              <a:latin typeface="Arial" charset="0"/>
              <a:ea typeface="標楷體" pitchFamily="65" charset="-120"/>
            </a:endParaRPr>
          </a:p>
        </p:txBody>
      </p:sp>
      <p:sp>
        <p:nvSpPr>
          <p:cNvPr id="11" name="橢圓 10">
            <a:extLst>
              <a:ext uri="{FF2B5EF4-FFF2-40B4-BE49-F238E27FC236}">
                <a16:creationId xmlns:a16="http://schemas.microsoft.com/office/drawing/2014/main" id="{E1FDE08D-5615-4A8C-B2E7-B8E2D824A81E}"/>
              </a:ext>
            </a:extLst>
          </p:cNvPr>
          <p:cNvSpPr/>
          <p:nvPr/>
        </p:nvSpPr>
        <p:spPr bwMode="auto">
          <a:xfrm>
            <a:off x="8822269" y="3794669"/>
            <a:ext cx="237067" cy="237067"/>
          </a:xfrm>
          <a:prstGeom prst="ellips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1" lang="zh-TW" altLang="en-US" sz="2400">
              <a:latin typeface="Arial" charset="0"/>
              <a:ea typeface="標楷體" pitchFamily="65" charset="-120"/>
            </a:endParaRPr>
          </a:p>
        </p:txBody>
      </p:sp>
      <p:sp>
        <p:nvSpPr>
          <p:cNvPr id="12" name="文字方塊 11">
            <a:extLst>
              <a:ext uri="{FF2B5EF4-FFF2-40B4-BE49-F238E27FC236}">
                <a16:creationId xmlns:a16="http://schemas.microsoft.com/office/drawing/2014/main" id="{DA0B0C94-B9E4-4A6D-A5B7-D6F9B8E51FA1}"/>
              </a:ext>
            </a:extLst>
          </p:cNvPr>
          <p:cNvSpPr txBox="1"/>
          <p:nvPr/>
        </p:nvSpPr>
        <p:spPr>
          <a:xfrm>
            <a:off x="8224687" y="3183669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/>
              <a:t>1</a:t>
            </a:r>
            <a:endParaRPr lang="zh-TW" altLang="en-US" dirty="0"/>
          </a:p>
        </p:txBody>
      </p:sp>
      <p:sp>
        <p:nvSpPr>
          <p:cNvPr id="13" name="文字方塊 12">
            <a:extLst>
              <a:ext uri="{FF2B5EF4-FFF2-40B4-BE49-F238E27FC236}">
                <a16:creationId xmlns:a16="http://schemas.microsoft.com/office/drawing/2014/main" id="{C5A20A50-1E75-444F-9868-3DD46D39565D}"/>
              </a:ext>
            </a:extLst>
          </p:cNvPr>
          <p:cNvSpPr txBox="1"/>
          <p:nvPr/>
        </p:nvSpPr>
        <p:spPr>
          <a:xfrm>
            <a:off x="9059335" y="3348553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/>
              <a:t>2</a:t>
            </a:r>
            <a:endParaRPr lang="zh-TW" altLang="en-US" dirty="0"/>
          </a:p>
        </p:txBody>
      </p:sp>
      <p:sp>
        <p:nvSpPr>
          <p:cNvPr id="14" name="文字方塊 13">
            <a:extLst>
              <a:ext uri="{FF2B5EF4-FFF2-40B4-BE49-F238E27FC236}">
                <a16:creationId xmlns:a16="http://schemas.microsoft.com/office/drawing/2014/main" id="{A315BF7C-0F3C-4F23-9AFC-A19FCD5A184F}"/>
              </a:ext>
            </a:extLst>
          </p:cNvPr>
          <p:cNvSpPr txBox="1"/>
          <p:nvPr/>
        </p:nvSpPr>
        <p:spPr>
          <a:xfrm>
            <a:off x="8314266" y="3951288"/>
            <a:ext cx="3433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/>
              <a:t>…</a:t>
            </a:r>
            <a:endParaRPr lang="zh-TW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文字方塊 14">
                <a:extLst>
                  <a:ext uri="{FF2B5EF4-FFF2-40B4-BE49-F238E27FC236}">
                    <a16:creationId xmlns:a16="http://schemas.microsoft.com/office/drawing/2014/main" id="{322F29E5-1983-4085-B59F-340D0E583CB0}"/>
                  </a:ext>
                </a:extLst>
              </p:cNvPr>
              <p:cNvSpPr txBox="1"/>
              <p:nvPr/>
            </p:nvSpPr>
            <p:spPr>
              <a:xfrm>
                <a:off x="9033305" y="3913201"/>
                <a:ext cx="77258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>
                          <a:latin typeface="Cambria Math" panose="02040503050406030204" pitchFamily="18" charset="0"/>
                        </a:rPr>
                        <m:t>𝑙</m:t>
                      </m:r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r>
                        <a:rPr lang="en-US" altLang="zh-TW" i="1">
                          <a:latin typeface="Cambria Math" panose="02040503050406030204" pitchFamily="18" charset="0"/>
                        </a:rPr>
                        <m:t>𝑤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5" name="文字方塊 14">
                <a:extLst>
                  <a:ext uri="{FF2B5EF4-FFF2-40B4-BE49-F238E27FC236}">
                    <a16:creationId xmlns:a16="http://schemas.microsoft.com/office/drawing/2014/main" id="{322F29E5-1983-4085-B59F-340D0E583CB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33305" y="3913201"/>
                <a:ext cx="772584" cy="36933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矩形 15">
                <a:extLst>
                  <a:ext uri="{FF2B5EF4-FFF2-40B4-BE49-F238E27FC236}">
                    <a16:creationId xmlns:a16="http://schemas.microsoft.com/office/drawing/2014/main" id="{FBDF61D6-CF12-4A44-BC02-BE515F71D0F8}"/>
                  </a:ext>
                </a:extLst>
              </p:cNvPr>
              <p:cNvSpPr/>
              <p:nvPr/>
            </p:nvSpPr>
            <p:spPr bwMode="auto">
              <a:xfrm>
                <a:off x="8314266" y="2882888"/>
                <a:ext cx="607484" cy="169441"/>
              </a:xfrm>
              <a:prstGeom prst="rect">
                <a:avLst/>
              </a:prstGeom>
              <a:solidFill>
                <a:schemeClr val="accent2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400" i="1"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altLang="zh-TW" sz="1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r>
                        <a:rPr lang="en-US" altLang="zh-TW" sz="1400" i="1">
                          <a:latin typeface="Cambria Math" panose="02040503050406030204" pitchFamily="18" charset="0"/>
                        </a:rPr>
                        <m:t>𝑑</m:t>
                      </m:r>
                    </m:oMath>
                  </m:oMathPara>
                </a14:m>
                <a:endParaRPr kumimoji="1" lang="zh-TW" altLang="en-US" sz="1400" dirty="0">
                  <a:latin typeface="Arial" charset="0"/>
                  <a:ea typeface="標楷體" pitchFamily="65" charset="-120"/>
                </a:endParaRPr>
              </a:p>
            </p:txBody>
          </p:sp>
        </mc:Choice>
        <mc:Fallback xmlns="">
          <p:sp>
            <p:nvSpPr>
              <p:cNvPr id="16" name="矩形 15">
                <a:extLst>
                  <a:ext uri="{FF2B5EF4-FFF2-40B4-BE49-F238E27FC236}">
                    <a16:creationId xmlns:a16="http://schemas.microsoft.com/office/drawing/2014/main" id="{FBDF61D6-CF12-4A44-BC02-BE515F71D0F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314266" y="2882888"/>
                <a:ext cx="607484" cy="169441"/>
              </a:xfrm>
              <a:prstGeom prst="rect">
                <a:avLst/>
              </a:prstGeom>
              <a:blipFill>
                <a:blip r:embed="rId7"/>
                <a:stretch>
                  <a:fillRect b="-20000"/>
                </a:stretch>
              </a:blip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矩形 16">
                <a:extLst>
                  <a:ext uri="{FF2B5EF4-FFF2-40B4-BE49-F238E27FC236}">
                    <a16:creationId xmlns:a16="http://schemas.microsoft.com/office/drawing/2014/main" id="{1FFE5A97-80BD-444C-9C71-B44CF655227D}"/>
                  </a:ext>
                </a:extLst>
              </p:cNvPr>
              <p:cNvSpPr/>
              <p:nvPr/>
            </p:nvSpPr>
            <p:spPr bwMode="auto">
              <a:xfrm>
                <a:off x="9102461" y="3047934"/>
                <a:ext cx="607484" cy="169441"/>
              </a:xfrm>
              <a:prstGeom prst="rect">
                <a:avLst/>
              </a:prstGeom>
              <a:solidFill>
                <a:schemeClr val="accent2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400" i="1"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altLang="zh-TW" sz="1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r>
                        <a:rPr lang="en-US" altLang="zh-TW" sz="1400" i="1">
                          <a:latin typeface="Cambria Math" panose="02040503050406030204" pitchFamily="18" charset="0"/>
                        </a:rPr>
                        <m:t>𝑑</m:t>
                      </m:r>
                    </m:oMath>
                  </m:oMathPara>
                </a14:m>
                <a:endParaRPr kumimoji="1" lang="zh-TW" altLang="en-US" sz="1400" dirty="0">
                  <a:latin typeface="Arial" charset="0"/>
                  <a:ea typeface="標楷體" pitchFamily="65" charset="-120"/>
                </a:endParaRPr>
              </a:p>
            </p:txBody>
          </p:sp>
        </mc:Choice>
        <mc:Fallback xmlns="">
          <p:sp>
            <p:nvSpPr>
              <p:cNvPr id="17" name="矩形 16">
                <a:extLst>
                  <a:ext uri="{FF2B5EF4-FFF2-40B4-BE49-F238E27FC236}">
                    <a16:creationId xmlns:a16="http://schemas.microsoft.com/office/drawing/2014/main" id="{1FFE5A97-80BD-444C-9C71-B44CF655227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102461" y="3047934"/>
                <a:ext cx="607484" cy="169441"/>
              </a:xfrm>
              <a:prstGeom prst="rect">
                <a:avLst/>
              </a:prstGeom>
              <a:blipFill>
                <a:blip r:embed="rId7"/>
                <a:stretch>
                  <a:fillRect b="-20000"/>
                </a:stretch>
              </a:blip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矩形 17">
                <a:extLst>
                  <a:ext uri="{FF2B5EF4-FFF2-40B4-BE49-F238E27FC236}">
                    <a16:creationId xmlns:a16="http://schemas.microsoft.com/office/drawing/2014/main" id="{AFD4B2DE-0895-4D95-9F00-2388119E335F}"/>
                  </a:ext>
                </a:extLst>
              </p:cNvPr>
              <p:cNvSpPr/>
              <p:nvPr/>
            </p:nvSpPr>
            <p:spPr bwMode="auto">
              <a:xfrm>
                <a:off x="9145061" y="3708308"/>
                <a:ext cx="607484" cy="169441"/>
              </a:xfrm>
              <a:prstGeom prst="rect">
                <a:avLst/>
              </a:prstGeom>
              <a:solidFill>
                <a:schemeClr val="accent2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400" i="1"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altLang="zh-TW" sz="1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r>
                        <a:rPr lang="en-US" altLang="zh-TW" sz="1400" i="1">
                          <a:latin typeface="Cambria Math" panose="02040503050406030204" pitchFamily="18" charset="0"/>
                        </a:rPr>
                        <m:t>𝑑</m:t>
                      </m:r>
                    </m:oMath>
                  </m:oMathPara>
                </a14:m>
                <a:endParaRPr kumimoji="1" lang="zh-TW" altLang="en-US" sz="1400" dirty="0">
                  <a:latin typeface="Arial" charset="0"/>
                  <a:ea typeface="標楷體" pitchFamily="65" charset="-120"/>
                </a:endParaRPr>
              </a:p>
            </p:txBody>
          </p:sp>
        </mc:Choice>
        <mc:Fallback xmlns="">
          <p:sp>
            <p:nvSpPr>
              <p:cNvPr id="18" name="矩形 17">
                <a:extLst>
                  <a:ext uri="{FF2B5EF4-FFF2-40B4-BE49-F238E27FC236}">
                    <a16:creationId xmlns:a16="http://schemas.microsoft.com/office/drawing/2014/main" id="{AFD4B2DE-0895-4D95-9F00-2388119E335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145061" y="3708308"/>
                <a:ext cx="607484" cy="169441"/>
              </a:xfrm>
              <a:prstGeom prst="rect">
                <a:avLst/>
              </a:prstGeom>
              <a:blipFill>
                <a:blip r:embed="rId8"/>
                <a:stretch>
                  <a:fillRect b="-20000"/>
                </a:stretch>
              </a:blip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箭號: 向右 18">
            <a:extLst>
              <a:ext uri="{FF2B5EF4-FFF2-40B4-BE49-F238E27FC236}">
                <a16:creationId xmlns:a16="http://schemas.microsoft.com/office/drawing/2014/main" id="{308FC947-BC48-427E-B7EE-81F5261E27E0}"/>
              </a:ext>
            </a:extLst>
          </p:cNvPr>
          <p:cNvSpPr/>
          <p:nvPr/>
        </p:nvSpPr>
        <p:spPr bwMode="auto">
          <a:xfrm>
            <a:off x="3889660" y="3251309"/>
            <a:ext cx="972006" cy="481461"/>
          </a:xfrm>
          <a:prstGeom prst="rightArrow">
            <a:avLst/>
          </a:prstGeom>
          <a:solidFill>
            <a:srgbClr val="FF0000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1" lang="zh-TW" altLang="en-US" sz="2400">
              <a:latin typeface="Arial" charset="0"/>
              <a:ea typeface="標楷體" pitchFamily="65" charset="-120"/>
            </a:endParaRPr>
          </a:p>
        </p:txBody>
      </p:sp>
      <p:sp>
        <p:nvSpPr>
          <p:cNvPr id="21" name="立方體 20">
            <a:extLst>
              <a:ext uri="{FF2B5EF4-FFF2-40B4-BE49-F238E27FC236}">
                <a16:creationId xmlns:a16="http://schemas.microsoft.com/office/drawing/2014/main" id="{70B3D09F-58AD-4CE7-B068-32A01BCFB7E8}"/>
              </a:ext>
            </a:extLst>
          </p:cNvPr>
          <p:cNvSpPr/>
          <p:nvPr/>
        </p:nvSpPr>
        <p:spPr bwMode="auto">
          <a:xfrm>
            <a:off x="5077827" y="3293723"/>
            <a:ext cx="1773881" cy="384216"/>
          </a:xfrm>
          <a:prstGeom prst="cub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1" lang="zh-TW" altLang="en-US" sz="2400">
              <a:latin typeface="Arial" charset="0"/>
              <a:ea typeface="標楷體" pitchFamily="65" charset="-120"/>
            </a:endParaRPr>
          </a:p>
        </p:txBody>
      </p:sp>
      <p:sp>
        <p:nvSpPr>
          <p:cNvPr id="22" name="箭號: 向右 21">
            <a:extLst>
              <a:ext uri="{FF2B5EF4-FFF2-40B4-BE49-F238E27FC236}">
                <a16:creationId xmlns:a16="http://schemas.microsoft.com/office/drawing/2014/main" id="{506B8EAE-2DA0-4514-B8C6-45C3E63EA87D}"/>
              </a:ext>
            </a:extLst>
          </p:cNvPr>
          <p:cNvSpPr/>
          <p:nvPr/>
        </p:nvSpPr>
        <p:spPr bwMode="auto">
          <a:xfrm>
            <a:off x="7073099" y="3235027"/>
            <a:ext cx="972006" cy="481461"/>
          </a:xfrm>
          <a:prstGeom prst="rightArrow">
            <a:avLst/>
          </a:prstGeom>
          <a:solidFill>
            <a:srgbClr val="FF0000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zh-TW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文字方塊 22">
                <a:extLst>
                  <a:ext uri="{FF2B5EF4-FFF2-40B4-BE49-F238E27FC236}">
                    <a16:creationId xmlns:a16="http://schemas.microsoft.com/office/drawing/2014/main" id="{47612239-4F48-46F5-99E4-219144181344}"/>
                  </a:ext>
                </a:extLst>
              </p:cNvPr>
              <p:cNvSpPr txBox="1"/>
              <p:nvPr/>
            </p:nvSpPr>
            <p:spPr>
              <a:xfrm>
                <a:off x="4792343" y="3340873"/>
                <a:ext cx="37702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23" name="文字方塊 22">
                <a:extLst>
                  <a:ext uri="{FF2B5EF4-FFF2-40B4-BE49-F238E27FC236}">
                    <a16:creationId xmlns:a16="http://schemas.microsoft.com/office/drawing/2014/main" id="{47612239-4F48-46F5-99E4-21914418134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92343" y="3340873"/>
                <a:ext cx="377026" cy="36933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文字方塊 23">
                <a:extLst>
                  <a:ext uri="{FF2B5EF4-FFF2-40B4-BE49-F238E27FC236}">
                    <a16:creationId xmlns:a16="http://schemas.microsoft.com/office/drawing/2014/main" id="{ADF655A4-3DE1-4634-8BF5-3E9D22E65681}"/>
                  </a:ext>
                </a:extLst>
              </p:cNvPr>
              <p:cNvSpPr txBox="1"/>
              <p:nvPr/>
            </p:nvSpPr>
            <p:spPr>
              <a:xfrm>
                <a:off x="5553697" y="3693082"/>
                <a:ext cx="77258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>
                          <a:latin typeface="Cambria Math" panose="02040503050406030204" pitchFamily="18" charset="0"/>
                        </a:rPr>
                        <m:t>𝑙</m:t>
                      </m:r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r>
                        <a:rPr lang="en-US" altLang="zh-TW" i="1">
                          <a:latin typeface="Cambria Math" panose="02040503050406030204" pitchFamily="18" charset="0"/>
                        </a:rPr>
                        <m:t>𝑤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24" name="文字方塊 23">
                <a:extLst>
                  <a:ext uri="{FF2B5EF4-FFF2-40B4-BE49-F238E27FC236}">
                    <a16:creationId xmlns:a16="http://schemas.microsoft.com/office/drawing/2014/main" id="{ADF655A4-3DE1-4634-8BF5-3E9D22E6568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53697" y="3693082"/>
                <a:ext cx="772584" cy="369332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文字方塊 24">
                <a:extLst>
                  <a:ext uri="{FF2B5EF4-FFF2-40B4-BE49-F238E27FC236}">
                    <a16:creationId xmlns:a16="http://schemas.microsoft.com/office/drawing/2014/main" id="{B994941B-5F28-4058-B2D6-1F498F238126}"/>
                  </a:ext>
                </a:extLst>
              </p:cNvPr>
              <p:cNvSpPr txBox="1"/>
              <p:nvPr/>
            </p:nvSpPr>
            <p:spPr>
              <a:xfrm>
                <a:off x="4846676" y="3045354"/>
                <a:ext cx="38914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𝑑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25" name="文字方塊 24">
                <a:extLst>
                  <a:ext uri="{FF2B5EF4-FFF2-40B4-BE49-F238E27FC236}">
                    <a16:creationId xmlns:a16="http://schemas.microsoft.com/office/drawing/2014/main" id="{B994941B-5F28-4058-B2D6-1F498F23812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46676" y="3045354"/>
                <a:ext cx="389144" cy="369332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投影片編號版面配置區 25">
            <a:extLst>
              <a:ext uri="{FF2B5EF4-FFF2-40B4-BE49-F238E27FC236}">
                <a16:creationId xmlns:a16="http://schemas.microsoft.com/office/drawing/2014/main" id="{491ABD6B-FACA-4455-8BBA-2D581656D9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0CDFC-4EE2-40FD-A4A3-A6B3178EABA2}" type="slidenum">
              <a:rPr lang="zh-TW" altLang="en-US" smtClean="0"/>
              <a:t>28</a:t>
            </a:fld>
            <a:endParaRPr lang="zh-TW" altLang="en-US"/>
          </a:p>
        </p:txBody>
      </p:sp>
      <p:sp>
        <p:nvSpPr>
          <p:cNvPr id="27" name="文字方塊 26">
            <a:extLst>
              <a:ext uri="{FF2B5EF4-FFF2-40B4-BE49-F238E27FC236}">
                <a16:creationId xmlns:a16="http://schemas.microsoft.com/office/drawing/2014/main" id="{9A494122-D11D-4E16-8BB1-A6F08A32B581}"/>
              </a:ext>
            </a:extLst>
          </p:cNvPr>
          <p:cNvSpPr txBox="1"/>
          <p:nvPr/>
        </p:nvSpPr>
        <p:spPr>
          <a:xfrm>
            <a:off x="0" y="6581001"/>
            <a:ext cx="132921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Source: Self-made</a:t>
            </a:r>
            <a:endParaRPr lang="zh-TW" alt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456757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4614567A-68AE-42B2-AF58-B721BBC95D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Outline</a:t>
            </a:r>
            <a:endParaRPr lang="zh-TW" alt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7C4B9107-DAAD-4DE3-8801-127B3C98A42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>
                <a:solidFill>
                  <a:schemeClr val="bg2">
                    <a:lumMod val="90000"/>
                  </a:schemeClr>
                </a:solidFill>
              </a:rPr>
              <a:t>Introduction</a:t>
            </a:r>
          </a:p>
          <a:p>
            <a:r>
              <a:rPr lang="en-US" altLang="zh-TW" dirty="0">
                <a:solidFill>
                  <a:schemeClr val="bg2">
                    <a:lumMod val="90000"/>
                  </a:schemeClr>
                </a:solidFill>
              </a:rPr>
              <a:t>History</a:t>
            </a:r>
          </a:p>
          <a:p>
            <a:r>
              <a:rPr lang="en-US" altLang="zh-TW" dirty="0">
                <a:solidFill>
                  <a:schemeClr val="bg2">
                    <a:lumMod val="90000"/>
                  </a:schemeClr>
                </a:solidFill>
              </a:rPr>
              <a:t>Definition</a:t>
            </a:r>
          </a:p>
          <a:p>
            <a:r>
              <a:rPr lang="en-US" altLang="zh-TW" dirty="0">
                <a:solidFill>
                  <a:schemeClr val="bg2">
                    <a:lumMod val="90000"/>
                  </a:schemeClr>
                </a:solidFill>
              </a:rPr>
              <a:t>Topology</a:t>
            </a:r>
          </a:p>
          <a:p>
            <a:r>
              <a:rPr lang="en-US" altLang="zh-TW" dirty="0"/>
              <a:t>Taxonomy</a:t>
            </a:r>
          </a:p>
          <a:p>
            <a:endParaRPr lang="zh-TW" altLang="en-US" dirty="0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EBB47DA9-EAB2-4FBB-AD15-B390A06048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0CDFC-4EE2-40FD-A4A3-A6B3178EABA2}" type="slidenum">
              <a:rPr lang="zh-TW" altLang="en-US" smtClean="0"/>
              <a:t>29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70551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762A42D-3824-4F77-974C-94FA142CE4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Introduction (1/5)</a:t>
            </a:r>
            <a:endParaRPr lang="zh-TW" alt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C357796D-18DE-4811-A223-5426018A6E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zh-TW" sz="2400" dirty="0"/>
              <a:t>Graph Neural Networks (GNNs) is </a:t>
            </a:r>
            <a:r>
              <a:rPr lang="en-US" altLang="zh-TW" sz="2400" dirty="0">
                <a:solidFill>
                  <a:schemeClr val="accent1"/>
                </a:solidFill>
              </a:rPr>
              <a:t>general form </a:t>
            </a:r>
            <a:r>
              <a:rPr lang="en-US" altLang="zh-TW" sz="2400" dirty="0"/>
              <a:t>of </a:t>
            </a:r>
            <a:r>
              <a:rPr lang="en-US" altLang="zh-TW" sz="2400" i="1" dirty="0"/>
              <a:t>most</a:t>
            </a:r>
            <a:r>
              <a:rPr lang="en-US" altLang="zh-TW" sz="2400" dirty="0"/>
              <a:t> neural networks such as NNs, CNNs or RNNs, even unsupervised learning like RBM and DBNs. </a:t>
            </a:r>
            <a:endParaRPr lang="zh-TW" altLang="en-US" sz="2400" dirty="0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39108ABA-607B-4C65-81A3-BAB1DCA84A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0CDFC-4EE2-40FD-A4A3-A6B3178EABA2}" type="slidenum">
              <a:rPr lang="zh-TW" altLang="en-US" smtClean="0"/>
              <a:t>3</a:t>
            </a:fld>
            <a:endParaRPr lang="zh-TW" altLang="en-US"/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803EDEBA-A88E-4526-B9B6-72D963116484}"/>
              </a:ext>
            </a:extLst>
          </p:cNvPr>
          <p:cNvSpPr/>
          <p:nvPr/>
        </p:nvSpPr>
        <p:spPr>
          <a:xfrm>
            <a:off x="3251200" y="2962275"/>
            <a:ext cx="6062134" cy="277706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DA34733B-6022-4745-A873-CE61298E313D}"/>
              </a:ext>
            </a:extLst>
          </p:cNvPr>
          <p:cNvSpPr txBox="1"/>
          <p:nvPr/>
        </p:nvSpPr>
        <p:spPr>
          <a:xfrm>
            <a:off x="3251200" y="2962275"/>
            <a:ext cx="7745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GNNs</a:t>
            </a:r>
            <a:endParaRPr lang="zh-TW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0DE289C5-A6FE-47F2-90FA-66798812A650}"/>
              </a:ext>
            </a:extLst>
          </p:cNvPr>
          <p:cNvSpPr/>
          <p:nvPr/>
        </p:nvSpPr>
        <p:spPr>
          <a:xfrm>
            <a:off x="3386667" y="3404103"/>
            <a:ext cx="3890433" cy="184931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7728756F-F1AB-4D2C-BB36-1CC269F4A5A5}"/>
              </a:ext>
            </a:extLst>
          </p:cNvPr>
          <p:cNvSpPr/>
          <p:nvPr/>
        </p:nvSpPr>
        <p:spPr>
          <a:xfrm>
            <a:off x="3454402" y="3466544"/>
            <a:ext cx="1786465" cy="175420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F68F6FB5-69C2-4491-9DFE-4396C30B9EED}"/>
              </a:ext>
            </a:extLst>
          </p:cNvPr>
          <p:cNvSpPr txBox="1"/>
          <p:nvPr/>
        </p:nvSpPr>
        <p:spPr>
          <a:xfrm>
            <a:off x="3454402" y="3466544"/>
            <a:ext cx="7745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DNNs</a:t>
            </a:r>
            <a:endParaRPr lang="zh-TW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86AFB010-6432-4996-B5C8-56ECA8A48B6C}"/>
              </a:ext>
            </a:extLst>
          </p:cNvPr>
          <p:cNvSpPr/>
          <p:nvPr/>
        </p:nvSpPr>
        <p:spPr>
          <a:xfrm>
            <a:off x="3945466" y="3970813"/>
            <a:ext cx="1098488" cy="1078714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20558E68-D8C7-4D73-A323-1FD357A4A924}"/>
              </a:ext>
            </a:extLst>
          </p:cNvPr>
          <p:cNvSpPr txBox="1"/>
          <p:nvPr/>
        </p:nvSpPr>
        <p:spPr>
          <a:xfrm>
            <a:off x="3945466" y="3970813"/>
            <a:ext cx="7745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CNNs</a:t>
            </a:r>
            <a:endParaRPr lang="zh-TW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文字方塊 11">
            <a:extLst>
              <a:ext uri="{FF2B5EF4-FFF2-40B4-BE49-F238E27FC236}">
                <a16:creationId xmlns:a16="http://schemas.microsoft.com/office/drawing/2014/main" id="{95E65727-FC32-4E1A-9761-6862650B1DD6}"/>
              </a:ext>
            </a:extLst>
          </p:cNvPr>
          <p:cNvSpPr txBox="1"/>
          <p:nvPr/>
        </p:nvSpPr>
        <p:spPr>
          <a:xfrm>
            <a:off x="5425019" y="3835876"/>
            <a:ext cx="7745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RNNs</a:t>
            </a:r>
            <a:endParaRPr lang="zh-TW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5A7CD50E-8992-4D78-A503-641B7E753FD8}"/>
              </a:ext>
            </a:extLst>
          </p:cNvPr>
          <p:cNvSpPr/>
          <p:nvPr/>
        </p:nvSpPr>
        <p:spPr>
          <a:xfrm>
            <a:off x="7361768" y="3258608"/>
            <a:ext cx="3611032" cy="194993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4" name="文字方塊 13">
            <a:extLst>
              <a:ext uri="{FF2B5EF4-FFF2-40B4-BE49-F238E27FC236}">
                <a16:creationId xmlns:a16="http://schemas.microsoft.com/office/drawing/2014/main" id="{44AF8D19-0409-4DF8-A3EF-0C897752F100}"/>
              </a:ext>
            </a:extLst>
          </p:cNvPr>
          <p:cNvSpPr txBox="1"/>
          <p:nvPr/>
        </p:nvSpPr>
        <p:spPr>
          <a:xfrm>
            <a:off x="7378701" y="3256478"/>
            <a:ext cx="17235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DBNs and RBM</a:t>
            </a:r>
            <a:endParaRPr lang="zh-TW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矩形 19">
            <a:extLst>
              <a:ext uri="{FF2B5EF4-FFF2-40B4-BE49-F238E27FC236}">
                <a16:creationId xmlns:a16="http://schemas.microsoft.com/office/drawing/2014/main" id="{455E0D92-C224-45CF-9DAE-8C04C7CE205C}"/>
              </a:ext>
            </a:extLst>
          </p:cNvPr>
          <p:cNvSpPr/>
          <p:nvPr/>
        </p:nvSpPr>
        <p:spPr>
          <a:xfrm>
            <a:off x="6352247" y="5264613"/>
            <a:ext cx="1888066" cy="42486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1" name="文字方塊 20">
            <a:extLst>
              <a:ext uri="{FF2B5EF4-FFF2-40B4-BE49-F238E27FC236}">
                <a16:creationId xmlns:a16="http://schemas.microsoft.com/office/drawing/2014/main" id="{98A7C4D2-8308-4FEB-A01A-F780ED3B0B2E}"/>
              </a:ext>
            </a:extLst>
          </p:cNvPr>
          <p:cNvSpPr txBox="1"/>
          <p:nvPr/>
        </p:nvSpPr>
        <p:spPr>
          <a:xfrm>
            <a:off x="6407282" y="5287882"/>
            <a:ext cx="4924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AE</a:t>
            </a:r>
            <a:endParaRPr lang="zh-TW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矩形 21">
            <a:extLst>
              <a:ext uri="{FF2B5EF4-FFF2-40B4-BE49-F238E27FC236}">
                <a16:creationId xmlns:a16="http://schemas.microsoft.com/office/drawing/2014/main" id="{1CABEF39-0BA1-45D4-A2A3-B06A9B8F8743}"/>
              </a:ext>
            </a:extLst>
          </p:cNvPr>
          <p:cNvSpPr/>
          <p:nvPr/>
        </p:nvSpPr>
        <p:spPr>
          <a:xfrm>
            <a:off x="6367803" y="5811838"/>
            <a:ext cx="1888066" cy="424868"/>
          </a:xfrm>
          <a:prstGeom prst="rect">
            <a:avLst/>
          </a:prstGeom>
          <a:solidFill>
            <a:srgbClr val="FFCCFF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4" name="文字方塊 23">
            <a:extLst>
              <a:ext uri="{FF2B5EF4-FFF2-40B4-BE49-F238E27FC236}">
                <a16:creationId xmlns:a16="http://schemas.microsoft.com/office/drawing/2014/main" id="{78C2EB9B-F65A-47EF-8A69-253B0C651021}"/>
              </a:ext>
            </a:extLst>
          </p:cNvPr>
          <p:cNvSpPr txBox="1"/>
          <p:nvPr/>
        </p:nvSpPr>
        <p:spPr>
          <a:xfrm>
            <a:off x="6407282" y="5856180"/>
            <a:ext cx="6848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GAN</a:t>
            </a:r>
            <a:endParaRPr lang="zh-TW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53180A1C-21B3-4A01-BEC4-5CCF269DA35A}"/>
              </a:ext>
            </a:extLst>
          </p:cNvPr>
          <p:cNvSpPr/>
          <p:nvPr/>
        </p:nvSpPr>
        <p:spPr>
          <a:xfrm>
            <a:off x="2700867" y="2657475"/>
            <a:ext cx="4576233" cy="3698875"/>
          </a:xfrm>
          <a:prstGeom prst="rect">
            <a:avLst/>
          </a:prstGeom>
          <a:noFill/>
          <a:ln w="28575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E929B021-85FE-4B30-97EC-011D2D4EBED4}"/>
              </a:ext>
            </a:extLst>
          </p:cNvPr>
          <p:cNvSpPr/>
          <p:nvPr/>
        </p:nvSpPr>
        <p:spPr>
          <a:xfrm>
            <a:off x="7332136" y="2615670"/>
            <a:ext cx="3801532" cy="3740680"/>
          </a:xfrm>
          <a:prstGeom prst="rect">
            <a:avLst/>
          </a:prstGeom>
          <a:noFill/>
          <a:ln w="28575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7" name="文字方塊 16">
            <a:extLst>
              <a:ext uri="{FF2B5EF4-FFF2-40B4-BE49-F238E27FC236}">
                <a16:creationId xmlns:a16="http://schemas.microsoft.com/office/drawing/2014/main" id="{DFD46CCD-E375-4CAF-A47A-C41A6C1000A8}"/>
              </a:ext>
            </a:extLst>
          </p:cNvPr>
          <p:cNvSpPr txBox="1"/>
          <p:nvPr/>
        </p:nvSpPr>
        <p:spPr>
          <a:xfrm>
            <a:off x="2700867" y="2615670"/>
            <a:ext cx="12105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Supervised</a:t>
            </a:r>
            <a:endParaRPr lang="zh-TW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文字方塊 17">
            <a:extLst>
              <a:ext uri="{FF2B5EF4-FFF2-40B4-BE49-F238E27FC236}">
                <a16:creationId xmlns:a16="http://schemas.microsoft.com/office/drawing/2014/main" id="{71833056-1E11-448D-9E35-B4B31AF02AB2}"/>
              </a:ext>
            </a:extLst>
          </p:cNvPr>
          <p:cNvSpPr txBox="1"/>
          <p:nvPr/>
        </p:nvSpPr>
        <p:spPr>
          <a:xfrm>
            <a:off x="7332136" y="2589740"/>
            <a:ext cx="14542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Unsupervised</a:t>
            </a:r>
            <a:endParaRPr lang="zh-TW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文字方塊 18">
            <a:extLst>
              <a:ext uri="{FF2B5EF4-FFF2-40B4-BE49-F238E27FC236}">
                <a16:creationId xmlns:a16="http://schemas.microsoft.com/office/drawing/2014/main" id="{F0149468-13E4-47CF-A8BA-C18DEEDD0500}"/>
              </a:ext>
            </a:extLst>
          </p:cNvPr>
          <p:cNvSpPr txBox="1"/>
          <p:nvPr/>
        </p:nvSpPr>
        <p:spPr>
          <a:xfrm>
            <a:off x="457135" y="3786147"/>
            <a:ext cx="211243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TW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Fig. 1: </a:t>
            </a:r>
            <a:r>
              <a:rPr lang="en-US" altLang="zh-TW" sz="1400" dirty="0">
                <a:solidFill>
                  <a:srgbClr val="2021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Illustration of relations between GNNs and other networks</a:t>
            </a:r>
            <a:r>
              <a:rPr lang="en-US" altLang="zh-TW" sz="1400" b="0" i="0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TW" alt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矩形 24">
            <a:extLst>
              <a:ext uri="{FF2B5EF4-FFF2-40B4-BE49-F238E27FC236}">
                <a16:creationId xmlns:a16="http://schemas.microsoft.com/office/drawing/2014/main" id="{6CC306B2-93B5-493C-9138-75C3C33AB47A}"/>
              </a:ext>
            </a:extLst>
          </p:cNvPr>
          <p:cNvSpPr/>
          <p:nvPr/>
        </p:nvSpPr>
        <p:spPr>
          <a:xfrm>
            <a:off x="4259605" y="5811838"/>
            <a:ext cx="1888066" cy="424868"/>
          </a:xfrm>
          <a:prstGeom prst="rect">
            <a:avLst/>
          </a:prstGeom>
          <a:solidFill>
            <a:srgbClr val="FFCC66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6" name="文字方塊 25">
            <a:extLst>
              <a:ext uri="{FF2B5EF4-FFF2-40B4-BE49-F238E27FC236}">
                <a16:creationId xmlns:a16="http://schemas.microsoft.com/office/drawing/2014/main" id="{57D79744-C577-43F1-B330-FD6D0FA74A04}"/>
              </a:ext>
            </a:extLst>
          </p:cNvPr>
          <p:cNvSpPr txBox="1"/>
          <p:nvPr/>
        </p:nvSpPr>
        <p:spPr>
          <a:xfrm>
            <a:off x="4288364" y="5831906"/>
            <a:ext cx="7360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SNNs</a:t>
            </a:r>
            <a:endParaRPr lang="zh-TW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文字方塊 26">
            <a:extLst>
              <a:ext uri="{FF2B5EF4-FFF2-40B4-BE49-F238E27FC236}">
                <a16:creationId xmlns:a16="http://schemas.microsoft.com/office/drawing/2014/main" id="{A7BA3A0D-A56E-4F08-A5D0-4C4A01CAB06F}"/>
              </a:ext>
            </a:extLst>
          </p:cNvPr>
          <p:cNvSpPr txBox="1"/>
          <p:nvPr/>
        </p:nvSpPr>
        <p:spPr>
          <a:xfrm>
            <a:off x="0" y="6581001"/>
            <a:ext cx="132921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Source: Self-made</a:t>
            </a:r>
            <a:endParaRPr lang="zh-TW" alt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089894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298B15B-39D4-4F99-960C-851E85111A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Taxonomy (1/10)</a:t>
            </a:r>
            <a:endParaRPr lang="zh-TW" alt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2A63B384-2E67-4B4E-9197-AB15F95310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/>
              <a:t>Graph Neural Networks have various variants to implement on different fields, such as GNNs (Recurrent), GCNs (Spectral)  and GATs (Spatial).</a:t>
            </a:r>
          </a:p>
          <a:p>
            <a:r>
              <a:rPr lang="en-US" altLang="zh-TW" dirty="0"/>
              <a:t>By implementing different layers with features, we have various framework of graph neural network.</a:t>
            </a:r>
            <a:endParaRPr lang="zh-TW" altLang="en-US" dirty="0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E3FE8CE2-4C45-45D3-BB4D-E317BCF8A1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0CDFC-4EE2-40FD-A4A3-A6B3178EABA2}" type="slidenum">
              <a:rPr lang="zh-TW" altLang="en-US" smtClean="0"/>
              <a:t>30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2742607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3D6A3AFB-31D1-4846-BD1F-31912A36B8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325563"/>
          </a:xfrm>
        </p:spPr>
        <p:txBody>
          <a:bodyPr/>
          <a:lstStyle/>
          <a:p>
            <a:r>
              <a:rPr lang="en-US" altLang="zh-TW" dirty="0"/>
              <a:t>Taxonomy (2/10)</a:t>
            </a:r>
            <a:endParaRPr lang="zh-TW" altLang="en-US" dirty="0"/>
          </a:p>
        </p:txBody>
      </p:sp>
      <p:graphicFrame>
        <p:nvGraphicFramePr>
          <p:cNvPr id="5" name="表格 5">
            <a:extLst>
              <a:ext uri="{FF2B5EF4-FFF2-40B4-BE49-F238E27FC236}">
                <a16:creationId xmlns:a16="http://schemas.microsoft.com/office/drawing/2014/main" id="{147085FB-E964-44FC-B20D-E09DE9A170D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30416848"/>
              </p:ext>
            </p:extLst>
          </p:nvPr>
        </p:nvGraphicFramePr>
        <p:xfrm>
          <a:off x="4544483" y="1109768"/>
          <a:ext cx="6252633" cy="5400040"/>
        </p:xfrm>
        <a:graphic>
          <a:graphicData uri="http://schemas.openxmlformats.org/drawingml/2006/table">
            <a:tbl>
              <a:tblPr firstRow="1" bandRow="1">
                <a:tableStyleId>{EB344D84-9AFB-497E-A393-DC336BA19D2E}</a:tableStyleId>
              </a:tblPr>
              <a:tblGrid>
                <a:gridCol w="2084211">
                  <a:extLst>
                    <a:ext uri="{9D8B030D-6E8A-4147-A177-3AD203B41FA5}">
                      <a16:colId xmlns:a16="http://schemas.microsoft.com/office/drawing/2014/main" val="1983601862"/>
                    </a:ext>
                  </a:extLst>
                </a:gridCol>
                <a:gridCol w="2084211">
                  <a:extLst>
                    <a:ext uri="{9D8B030D-6E8A-4147-A177-3AD203B41FA5}">
                      <a16:colId xmlns:a16="http://schemas.microsoft.com/office/drawing/2014/main" val="2049726081"/>
                    </a:ext>
                  </a:extLst>
                </a:gridCol>
                <a:gridCol w="2084211">
                  <a:extLst>
                    <a:ext uri="{9D8B030D-6E8A-4147-A177-3AD203B41FA5}">
                      <a16:colId xmlns:a16="http://schemas.microsoft.com/office/drawing/2014/main" val="365286623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6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Type</a:t>
                      </a:r>
                      <a:endParaRPr lang="zh-TW" altLang="en-US" sz="16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6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Learning</a:t>
                      </a:r>
                      <a:endParaRPr lang="zh-TW" altLang="en-US" sz="16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6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Framework</a:t>
                      </a:r>
                      <a:endParaRPr lang="zh-TW" altLang="en-US" sz="16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57379206"/>
                  </a:ext>
                </a:extLst>
              </a:tr>
              <a:tr h="185420">
                <a:tc rowSpan="4">
                  <a:txBody>
                    <a:bodyPr/>
                    <a:lstStyle/>
                    <a:p>
                      <a:pPr algn="ctr"/>
                      <a:r>
                        <a:rPr lang="en-US" altLang="zh-TW" sz="16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Recurrent</a:t>
                      </a:r>
                      <a:endParaRPr lang="zh-TW" altLang="en-US" sz="16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8">
                  <a:txBody>
                    <a:bodyPr/>
                    <a:lstStyle/>
                    <a:p>
                      <a:pPr algn="ctr"/>
                      <a:r>
                        <a:rPr lang="en-US" altLang="zh-TW" sz="16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Supervised</a:t>
                      </a:r>
                      <a:endParaRPr lang="zh-TW" altLang="en-US" sz="16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600" b="0" dirty="0">
                          <a:solidFill>
                            <a:schemeClr val="accent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GNN</a:t>
                      </a:r>
                      <a:r>
                        <a:rPr lang="en-US" altLang="zh-TW" sz="16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zh-TW" sz="16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hlinkClick r:id="rId2"/>
                        </a:rPr>
                        <a:t>[27]</a:t>
                      </a:r>
                      <a:endParaRPr lang="zh-TW" altLang="en-US" sz="16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52104764"/>
                  </a:ext>
                </a:extLst>
              </a:tr>
              <a:tr h="182880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6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Tree LSTM </a:t>
                      </a:r>
                      <a:r>
                        <a:rPr lang="en-US" altLang="zh-TW" sz="16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hlinkClick r:id="rId3"/>
                        </a:rPr>
                        <a:t>[28]</a:t>
                      </a:r>
                      <a:endParaRPr lang="zh-TW" altLang="en-US" sz="16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09955455"/>
                  </a:ext>
                </a:extLst>
              </a:tr>
              <a:tr h="182880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6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ESN </a:t>
                      </a:r>
                      <a:r>
                        <a:rPr lang="en-US" altLang="zh-TW" sz="16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hlinkClick r:id="rId4"/>
                        </a:rPr>
                        <a:t>[29]</a:t>
                      </a:r>
                      <a:endParaRPr lang="zh-TW" altLang="en-US" sz="16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60268439"/>
                  </a:ext>
                </a:extLst>
              </a:tr>
              <a:tr h="182880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6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GGNN </a:t>
                      </a:r>
                      <a:r>
                        <a:rPr lang="en-US" altLang="zh-TW" sz="16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hlinkClick r:id="rId5"/>
                        </a:rPr>
                        <a:t>[30]</a:t>
                      </a:r>
                      <a:endParaRPr lang="zh-TW" altLang="en-US" sz="16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9049832"/>
                  </a:ext>
                </a:extLst>
              </a:tr>
              <a:tr h="121920">
                <a:tc rowSpan="11">
                  <a:txBody>
                    <a:bodyPr/>
                    <a:lstStyle/>
                    <a:p>
                      <a:pPr algn="ctr"/>
                      <a:r>
                        <a:rPr lang="en-US" altLang="zh-TW" sz="16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Spatial or Spectral</a:t>
                      </a:r>
                      <a:endParaRPr lang="zh-TW" altLang="en-US" sz="16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zh-TW" altLang="en-US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600" b="0" dirty="0">
                          <a:solidFill>
                            <a:schemeClr val="accent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GCN</a:t>
                      </a:r>
                      <a:r>
                        <a:rPr lang="en-US" altLang="zh-TW" sz="16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zh-TW" sz="16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hlinkClick r:id="rId6"/>
                        </a:rPr>
                        <a:t>[31]</a:t>
                      </a:r>
                      <a:endParaRPr lang="zh-TW" altLang="en-US" sz="16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47193545"/>
                  </a:ext>
                </a:extLst>
              </a:tr>
              <a:tr h="243840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600" b="0" dirty="0">
                          <a:solidFill>
                            <a:schemeClr val="accent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GAT</a:t>
                      </a:r>
                      <a:r>
                        <a:rPr lang="en-US" altLang="zh-TW" sz="16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zh-TW" sz="16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hlinkClick r:id="rId7"/>
                        </a:rPr>
                        <a:t>[32]</a:t>
                      </a:r>
                      <a:endParaRPr lang="zh-TW" altLang="en-US" sz="16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77883208"/>
                  </a:ext>
                </a:extLst>
              </a:tr>
              <a:tr h="182880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6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MPNN </a:t>
                      </a:r>
                      <a:r>
                        <a:rPr lang="en-US" altLang="zh-TW" sz="16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hlinkClick r:id="rId8"/>
                        </a:rPr>
                        <a:t>[33]</a:t>
                      </a:r>
                      <a:endParaRPr lang="zh-TW" altLang="en-US" sz="16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68080671"/>
                  </a:ext>
                </a:extLst>
              </a:tr>
              <a:tr h="182880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6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Mo-Net </a:t>
                      </a:r>
                      <a:r>
                        <a:rPr lang="en-US" altLang="zh-TW" sz="16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hlinkClick r:id="rId9"/>
                        </a:rPr>
                        <a:t>[34]</a:t>
                      </a:r>
                      <a:endParaRPr lang="zh-TW" altLang="en-US" sz="16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7749558"/>
                  </a:ext>
                </a:extLst>
              </a:tr>
              <a:tr h="182880">
                <a:tc vMerge="1">
                  <a:txBody>
                    <a:bodyPr/>
                    <a:lstStyle/>
                    <a:p>
                      <a:pPr algn="ctr"/>
                      <a:endParaRPr lang="zh-TW" altLang="en-US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6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Semi-Supervised</a:t>
                      </a:r>
                      <a:endParaRPr lang="zh-TW" altLang="en-US" sz="16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600" b="0" dirty="0">
                          <a:solidFill>
                            <a:schemeClr val="accent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GAE</a:t>
                      </a:r>
                      <a:r>
                        <a:rPr lang="en-US" altLang="zh-TW" sz="16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zh-TW" sz="16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hlinkClick r:id="rId10"/>
                        </a:rPr>
                        <a:t>[35]</a:t>
                      </a:r>
                      <a:endParaRPr lang="zh-TW" altLang="en-US" sz="16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18734144"/>
                  </a:ext>
                </a:extLst>
              </a:tr>
              <a:tr h="182880">
                <a:tc vMerge="1">
                  <a:txBody>
                    <a:bodyPr/>
                    <a:lstStyle/>
                    <a:p>
                      <a:pPr algn="ctr"/>
                      <a:endParaRPr lang="zh-TW" altLang="en-US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6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Adversarial</a:t>
                      </a:r>
                      <a:endParaRPr lang="zh-TW" altLang="en-US" sz="16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6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ARGA </a:t>
                      </a:r>
                      <a:r>
                        <a:rPr lang="en-US" altLang="zh-TW" sz="16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hlinkClick r:id="rId11"/>
                        </a:rPr>
                        <a:t>[36]</a:t>
                      </a:r>
                      <a:endParaRPr lang="zh-TW" altLang="en-US" sz="16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00692681"/>
                  </a:ext>
                </a:extLst>
              </a:tr>
              <a:tr h="121920">
                <a:tc vMerge="1">
                  <a:txBody>
                    <a:bodyPr/>
                    <a:lstStyle/>
                    <a:p>
                      <a:pPr algn="ctr"/>
                      <a:endParaRPr lang="zh-TW" altLang="en-US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en-US" altLang="zh-TW" sz="16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Unsupervised</a:t>
                      </a:r>
                      <a:endParaRPr lang="zh-TW" altLang="en-US" sz="16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6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DGI </a:t>
                      </a:r>
                      <a:r>
                        <a:rPr lang="en-US" altLang="zh-TW" sz="16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hlinkClick r:id="rId12"/>
                        </a:rPr>
                        <a:t>[37]</a:t>
                      </a:r>
                      <a:endParaRPr lang="zh-TW" altLang="en-US" sz="16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11786391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6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Info-graph </a:t>
                      </a:r>
                      <a:r>
                        <a:rPr lang="en-US" altLang="zh-TW" sz="16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hlinkClick r:id="rId13"/>
                        </a:rPr>
                        <a:t>[38]</a:t>
                      </a:r>
                      <a:endParaRPr lang="zh-TW" altLang="en-US" sz="16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61653614"/>
                  </a:ext>
                </a:extLst>
              </a:tr>
              <a:tr h="121920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6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Multi-view </a:t>
                      </a:r>
                      <a:r>
                        <a:rPr lang="en-US" altLang="zh-TW" sz="16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hlinkClick r:id="rId14"/>
                        </a:rPr>
                        <a:t>[39]</a:t>
                      </a:r>
                      <a:endParaRPr lang="zh-TW" altLang="en-US" sz="16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32968223"/>
                  </a:ext>
                </a:extLst>
              </a:tr>
              <a:tr h="167640">
                <a:tc vMerge="1">
                  <a:txBody>
                    <a:bodyPr/>
                    <a:lstStyle/>
                    <a:p>
                      <a:pPr algn="ctr"/>
                      <a:endParaRPr lang="zh-TW" altLang="en-US" sz="12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6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Evolutionary</a:t>
                      </a:r>
                      <a:endParaRPr lang="zh-TW" altLang="en-US" sz="16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FCC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altLang="zh-TW" sz="16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NAS </a:t>
                      </a:r>
                      <a:r>
                        <a:rPr lang="en-US" altLang="zh-TW" sz="16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hlinkClick r:id="rId15"/>
                        </a:rPr>
                        <a:t>[40]</a:t>
                      </a:r>
                      <a:endParaRPr lang="zh-TW" altLang="en-US" sz="16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F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27835083"/>
                  </a:ext>
                </a:extLst>
              </a:tr>
              <a:tr h="167640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6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Reinforcement</a:t>
                      </a:r>
                      <a:endParaRPr lang="zh-TW" altLang="en-US" sz="16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rgbClr val="FFCC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83438206"/>
                  </a:ext>
                </a:extLst>
              </a:tr>
            </a:tbl>
          </a:graphicData>
        </a:graphic>
      </p:graphicFrame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CFC5D82D-7563-436C-854E-0883CB09D2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0CDFC-4EE2-40FD-A4A3-A6B3178EABA2}" type="slidenum">
              <a:rPr lang="zh-TW" altLang="en-US" smtClean="0"/>
              <a:t>31</a:t>
            </a:fld>
            <a:endParaRPr lang="zh-TW" altLang="en-US"/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DD7CE061-4770-468B-AC37-427FFFCFF136}"/>
              </a:ext>
            </a:extLst>
          </p:cNvPr>
          <p:cNvSpPr txBox="1"/>
          <p:nvPr/>
        </p:nvSpPr>
        <p:spPr>
          <a:xfrm>
            <a:off x="1091109" y="3625122"/>
            <a:ext cx="28966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TABLE III: Types of GNNs.</a:t>
            </a:r>
            <a:endParaRPr lang="zh-TW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7FF916F8-EE1A-47C1-98FD-0741A4F8D2C8}"/>
              </a:ext>
            </a:extLst>
          </p:cNvPr>
          <p:cNvSpPr txBox="1"/>
          <p:nvPr/>
        </p:nvSpPr>
        <p:spPr>
          <a:xfrm>
            <a:off x="0" y="6581001"/>
            <a:ext cx="132921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Source: Self-made</a:t>
            </a:r>
            <a:endParaRPr lang="zh-TW" alt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787798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DA234ED8-1602-417C-8EA2-645D6E3B2E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Taxonomy (3/10)</a:t>
            </a:r>
            <a:endParaRPr lang="zh-TW" alt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1ACE4DBE-9749-4594-999F-905E3EAFD3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2373842"/>
          </a:xfrm>
        </p:spPr>
        <p:txBody>
          <a:bodyPr/>
          <a:lstStyle/>
          <a:p>
            <a:r>
              <a:rPr lang="en-US" altLang="zh-TW" dirty="0"/>
              <a:t>Other special type of GNNs</a:t>
            </a:r>
          </a:p>
          <a:p>
            <a:pPr lvl="1"/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Skip Connections</a:t>
            </a:r>
          </a:p>
          <a:p>
            <a:pPr lvl="2"/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Deep-GCN [41]</a:t>
            </a:r>
          </a:p>
          <a:p>
            <a:pPr lvl="2"/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Graph U-Net [42]</a:t>
            </a:r>
          </a:p>
          <a:p>
            <a:pPr lvl="2"/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Highway GCN [43]</a:t>
            </a:r>
            <a:endParaRPr lang="zh-TW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547F118F-BD50-475F-909D-E90CE83381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0CDFC-4EE2-40FD-A4A3-A6B3178EABA2}" type="slidenum">
              <a:rPr lang="zh-TW" altLang="en-US" smtClean="0"/>
              <a:t>32</a:t>
            </a:fld>
            <a:endParaRPr lang="zh-TW" altLang="en-US"/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213F1C2E-C1B1-426D-A03C-97F25019FF0E}"/>
              </a:ext>
            </a:extLst>
          </p:cNvPr>
          <p:cNvSpPr txBox="1"/>
          <p:nvPr/>
        </p:nvSpPr>
        <p:spPr>
          <a:xfrm>
            <a:off x="838200" y="5396991"/>
            <a:ext cx="10515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TW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[41] Li, </a:t>
            </a:r>
            <a:r>
              <a:rPr lang="en-US" altLang="zh-TW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Guohao</a:t>
            </a:r>
            <a:r>
              <a:rPr lang="en-US" altLang="zh-TW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et al. "</a:t>
            </a:r>
            <a:r>
              <a:rPr lang="en-US" altLang="zh-TW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Deepgcns</a:t>
            </a:r>
            <a:r>
              <a:rPr lang="en-US" altLang="zh-TW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Can </a:t>
            </a:r>
            <a:r>
              <a:rPr lang="en-US" altLang="zh-TW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gcns</a:t>
            </a:r>
            <a:r>
              <a:rPr lang="en-US" altLang="zh-TW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go as deep as </a:t>
            </a:r>
            <a:r>
              <a:rPr lang="en-US" altLang="zh-TW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cnns</a:t>
            </a:r>
            <a:r>
              <a:rPr lang="en-US" altLang="zh-TW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?." Proceedings of the IEEE/CVF international conference on computer vision. 2019.</a:t>
            </a:r>
          </a:p>
          <a:p>
            <a:pPr algn="just"/>
            <a:r>
              <a:rPr lang="en-US" altLang="zh-TW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[42] Gao, </a:t>
            </a:r>
            <a:r>
              <a:rPr lang="en-US" altLang="zh-TW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Hongyang</a:t>
            </a:r>
            <a:r>
              <a:rPr lang="en-US" altLang="zh-TW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and </a:t>
            </a:r>
            <a:r>
              <a:rPr lang="en-US" altLang="zh-TW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Shuiwang</a:t>
            </a:r>
            <a:r>
              <a:rPr lang="en-US" altLang="zh-TW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Ji. "Graph u-nets." international conference on machine learning. PMLR, 2019.</a:t>
            </a:r>
          </a:p>
          <a:p>
            <a:pPr algn="just"/>
            <a:r>
              <a:rPr lang="en-US" altLang="zh-TW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[43] Rahimi, Afshin, Trevor Cohn, and Timothy Baldwin. "Semi-supervised user geolocation via graph convolutional networks." </a:t>
            </a:r>
            <a:r>
              <a:rPr lang="en-US" altLang="zh-TW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arXiv</a:t>
            </a:r>
            <a:r>
              <a:rPr lang="en-US" altLang="zh-TW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preprint arXiv:1804.08049 (2018).</a:t>
            </a:r>
            <a:endParaRPr lang="zh-TW" alt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367972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D4EF5CAA-38E8-42B9-8AAD-49B1081672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Taxonomy (4/10)</a:t>
            </a:r>
            <a:endParaRPr lang="zh-TW" alt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B7F498A7-EC8F-4AC0-AC0D-9B8B49D475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545042"/>
          </a:xfrm>
        </p:spPr>
        <p:txBody>
          <a:bodyPr/>
          <a:lstStyle/>
          <a:p>
            <a:r>
              <a:rPr lang="en-US" altLang="zh-TW" dirty="0"/>
              <a:t>Graph neural network (2008)</a:t>
            </a:r>
            <a:endParaRPr lang="zh-TW" altLang="en-US" dirty="0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81784C77-CBC2-4082-A05D-7634D12A25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0CDFC-4EE2-40FD-A4A3-A6B3178EABA2}" type="slidenum">
              <a:rPr lang="zh-TW" altLang="en-US" smtClean="0"/>
              <a:t>33</a:t>
            </a:fld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橢圓 4">
                <a:extLst>
                  <a:ext uri="{FF2B5EF4-FFF2-40B4-BE49-F238E27FC236}">
                    <a16:creationId xmlns:a16="http://schemas.microsoft.com/office/drawing/2014/main" id="{2809D7CE-4B33-4EA0-B37F-2749F912E8BB}"/>
                  </a:ext>
                </a:extLst>
              </p:cNvPr>
              <p:cNvSpPr/>
              <p:nvPr/>
            </p:nvSpPr>
            <p:spPr>
              <a:xfrm>
                <a:off x="838200" y="3928533"/>
                <a:ext cx="711200" cy="711200"/>
              </a:xfrm>
              <a:prstGeom prst="ellipse">
                <a:avLst/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5" name="橢圓 4">
                <a:extLst>
                  <a:ext uri="{FF2B5EF4-FFF2-40B4-BE49-F238E27FC236}">
                    <a16:creationId xmlns:a16="http://schemas.microsoft.com/office/drawing/2014/main" id="{2809D7CE-4B33-4EA0-B37F-2749F912E8B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0" y="3928533"/>
                <a:ext cx="711200" cy="711200"/>
              </a:xfrm>
              <a:prstGeom prst="ellipse">
                <a:avLst/>
              </a:prstGeom>
              <a:blipFill>
                <a:blip r:embed="rId2"/>
                <a:stretch>
                  <a:fillRect/>
                </a:stretch>
              </a:blipFill>
              <a:ln w="285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橢圓 5">
                <a:extLst>
                  <a:ext uri="{FF2B5EF4-FFF2-40B4-BE49-F238E27FC236}">
                    <a16:creationId xmlns:a16="http://schemas.microsoft.com/office/drawing/2014/main" id="{9E6F1EFA-8066-42A6-8D89-354A273F8EA7}"/>
                  </a:ext>
                </a:extLst>
              </p:cNvPr>
              <p:cNvSpPr/>
              <p:nvPr/>
            </p:nvSpPr>
            <p:spPr>
              <a:xfrm>
                <a:off x="2607733" y="3429000"/>
                <a:ext cx="711200" cy="711200"/>
              </a:xfrm>
              <a:prstGeom prst="ellipse">
                <a:avLst/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</m:oMath>
                  </m:oMathPara>
                </a14:m>
                <a:endParaRPr lang="zh-TW" alt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6" name="橢圓 5">
                <a:extLst>
                  <a:ext uri="{FF2B5EF4-FFF2-40B4-BE49-F238E27FC236}">
                    <a16:creationId xmlns:a16="http://schemas.microsoft.com/office/drawing/2014/main" id="{9E6F1EFA-8066-42A6-8D89-354A273F8EA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07733" y="3429000"/>
                <a:ext cx="711200" cy="711200"/>
              </a:xfrm>
              <a:prstGeom prst="ellipse">
                <a:avLst/>
              </a:prstGeom>
              <a:blipFill>
                <a:blip r:embed="rId3"/>
                <a:stretch>
                  <a:fillRect/>
                </a:stretch>
              </a:blipFill>
              <a:ln w="285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8" name="接點: 弧形 7">
            <a:extLst>
              <a:ext uri="{FF2B5EF4-FFF2-40B4-BE49-F238E27FC236}">
                <a16:creationId xmlns:a16="http://schemas.microsoft.com/office/drawing/2014/main" id="{FFFCF5A2-9F4A-46FF-843F-10D90E2842EC}"/>
              </a:ext>
            </a:extLst>
          </p:cNvPr>
          <p:cNvCxnSpPr>
            <a:stCxn id="5" idx="6"/>
            <a:endCxn id="6" idx="2"/>
          </p:cNvCxnSpPr>
          <p:nvPr/>
        </p:nvCxnSpPr>
        <p:spPr>
          <a:xfrm flipV="1">
            <a:off x="1549400" y="3784600"/>
            <a:ext cx="1058333" cy="499533"/>
          </a:xfrm>
          <a:prstGeom prst="curvedConnector3">
            <a:avLst/>
          </a:prstGeom>
          <a:ln w="1270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箭號: 向右 8">
            <a:extLst>
              <a:ext uri="{FF2B5EF4-FFF2-40B4-BE49-F238E27FC236}">
                <a16:creationId xmlns:a16="http://schemas.microsoft.com/office/drawing/2014/main" id="{7DFBB72D-6D36-479C-9D5C-E4604515A9DF}"/>
              </a:ext>
            </a:extLst>
          </p:cNvPr>
          <p:cNvSpPr/>
          <p:nvPr/>
        </p:nvSpPr>
        <p:spPr>
          <a:xfrm>
            <a:off x="3810000" y="3649133"/>
            <a:ext cx="922867" cy="635000"/>
          </a:xfrm>
          <a:prstGeom prst="rightArrow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矩形 9">
                <a:extLst>
                  <a:ext uri="{FF2B5EF4-FFF2-40B4-BE49-F238E27FC236}">
                    <a16:creationId xmlns:a16="http://schemas.microsoft.com/office/drawing/2014/main" id="{E8BD4E73-167E-469B-93EA-920FD1FB384F}"/>
                  </a:ext>
                </a:extLst>
              </p:cNvPr>
              <p:cNvSpPr/>
              <p:nvPr/>
            </p:nvSpPr>
            <p:spPr>
              <a:xfrm>
                <a:off x="5588000" y="3556000"/>
                <a:ext cx="1871135" cy="448733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𝐷𝑒𝑛𝑠𝑒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0" name="矩形 9">
                <a:extLst>
                  <a:ext uri="{FF2B5EF4-FFF2-40B4-BE49-F238E27FC236}">
                    <a16:creationId xmlns:a16="http://schemas.microsoft.com/office/drawing/2014/main" id="{E8BD4E73-167E-469B-93EA-920FD1FB384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88000" y="3556000"/>
                <a:ext cx="1871135" cy="448733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 w="285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矩形 10">
                <a:extLst>
                  <a:ext uri="{FF2B5EF4-FFF2-40B4-BE49-F238E27FC236}">
                    <a16:creationId xmlns:a16="http://schemas.microsoft.com/office/drawing/2014/main" id="{686A4643-2EBC-4C81-9E08-85D34ED2F4AA}"/>
                  </a:ext>
                </a:extLst>
              </p:cNvPr>
              <p:cNvSpPr/>
              <p:nvPr/>
            </p:nvSpPr>
            <p:spPr>
              <a:xfrm>
                <a:off x="8957731" y="3556000"/>
                <a:ext cx="1871135" cy="448733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𝐷𝑒𝑛𝑠𝑒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1" name="矩形 10">
                <a:extLst>
                  <a:ext uri="{FF2B5EF4-FFF2-40B4-BE49-F238E27FC236}">
                    <a16:creationId xmlns:a16="http://schemas.microsoft.com/office/drawing/2014/main" id="{686A4643-2EBC-4C81-9E08-85D34ED2F4A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57731" y="3556000"/>
                <a:ext cx="1871135" cy="448733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 w="285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文字方塊 11">
                <a:extLst>
                  <a:ext uri="{FF2B5EF4-FFF2-40B4-BE49-F238E27FC236}">
                    <a16:creationId xmlns:a16="http://schemas.microsoft.com/office/drawing/2014/main" id="{9D611C24-A6F1-43B0-86B8-3942AFB7E46E}"/>
                  </a:ext>
                </a:extLst>
              </p:cNvPr>
              <p:cNvSpPr txBox="1"/>
              <p:nvPr/>
            </p:nvSpPr>
            <p:spPr>
              <a:xfrm>
                <a:off x="6385516" y="2833300"/>
                <a:ext cx="276101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2" name="文字方塊 11">
                <a:extLst>
                  <a:ext uri="{FF2B5EF4-FFF2-40B4-BE49-F238E27FC236}">
                    <a16:creationId xmlns:a16="http://schemas.microsoft.com/office/drawing/2014/main" id="{9D611C24-A6F1-43B0-86B8-3942AFB7E46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85516" y="2833300"/>
                <a:ext cx="276101" cy="276999"/>
              </a:xfrm>
              <a:prstGeom prst="rect">
                <a:avLst/>
              </a:prstGeom>
              <a:blipFill>
                <a:blip r:embed="rId6"/>
                <a:stretch>
                  <a:fillRect l="-13043" r="-6522" b="-15556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文字方塊 12">
                <a:extLst>
                  <a:ext uri="{FF2B5EF4-FFF2-40B4-BE49-F238E27FC236}">
                    <a16:creationId xmlns:a16="http://schemas.microsoft.com/office/drawing/2014/main" id="{E1B32F3E-F8A8-4B8C-85C3-EDD908B9E65E}"/>
                  </a:ext>
                </a:extLst>
              </p:cNvPr>
              <p:cNvSpPr txBox="1"/>
              <p:nvPr/>
            </p:nvSpPr>
            <p:spPr>
              <a:xfrm>
                <a:off x="9755247" y="2833300"/>
                <a:ext cx="281423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3" name="文字方塊 12">
                <a:extLst>
                  <a:ext uri="{FF2B5EF4-FFF2-40B4-BE49-F238E27FC236}">
                    <a16:creationId xmlns:a16="http://schemas.microsoft.com/office/drawing/2014/main" id="{E1B32F3E-F8A8-4B8C-85C3-EDD908B9E65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55247" y="2833300"/>
                <a:ext cx="281423" cy="276999"/>
              </a:xfrm>
              <a:prstGeom prst="rect">
                <a:avLst/>
              </a:prstGeom>
              <a:blipFill>
                <a:blip r:embed="rId7"/>
                <a:stretch>
                  <a:fillRect l="-13043" r="-8696" b="-15556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5" name="直線單箭頭接點 14">
            <a:extLst>
              <a:ext uri="{FF2B5EF4-FFF2-40B4-BE49-F238E27FC236}">
                <a16:creationId xmlns:a16="http://schemas.microsoft.com/office/drawing/2014/main" id="{0D28422F-13CB-46EB-84C2-E56AC07E802A}"/>
              </a:ext>
            </a:extLst>
          </p:cNvPr>
          <p:cNvCxnSpPr>
            <a:stCxn id="12" idx="2"/>
            <a:endCxn id="10" idx="0"/>
          </p:cNvCxnSpPr>
          <p:nvPr/>
        </p:nvCxnSpPr>
        <p:spPr>
          <a:xfrm>
            <a:off x="6523567" y="3110299"/>
            <a:ext cx="1" cy="445701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直線單箭頭接點 16">
            <a:extLst>
              <a:ext uri="{FF2B5EF4-FFF2-40B4-BE49-F238E27FC236}">
                <a16:creationId xmlns:a16="http://schemas.microsoft.com/office/drawing/2014/main" id="{186E4A16-74FD-4C39-85AF-DC1F6569CA37}"/>
              </a:ext>
            </a:extLst>
          </p:cNvPr>
          <p:cNvCxnSpPr>
            <a:stCxn id="13" idx="2"/>
            <a:endCxn id="11" idx="0"/>
          </p:cNvCxnSpPr>
          <p:nvPr/>
        </p:nvCxnSpPr>
        <p:spPr>
          <a:xfrm flipH="1">
            <a:off x="9893299" y="3110299"/>
            <a:ext cx="2660" cy="445701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9" name="直線單箭頭接點 18">
            <a:extLst>
              <a:ext uri="{FF2B5EF4-FFF2-40B4-BE49-F238E27FC236}">
                <a16:creationId xmlns:a16="http://schemas.microsoft.com/office/drawing/2014/main" id="{1B8496C5-F1C0-4DB5-BCEB-6DB227626C0F}"/>
              </a:ext>
            </a:extLst>
          </p:cNvPr>
          <p:cNvCxnSpPr>
            <a:stCxn id="10" idx="3"/>
            <a:endCxn id="11" idx="1"/>
          </p:cNvCxnSpPr>
          <p:nvPr/>
        </p:nvCxnSpPr>
        <p:spPr>
          <a:xfrm>
            <a:off x="7459135" y="3780367"/>
            <a:ext cx="1498596" cy="0"/>
          </a:xfrm>
          <a:prstGeom prst="straightConnector1">
            <a:avLst/>
          </a:prstGeom>
          <a:ln w="1905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矩形 19">
                <a:extLst>
                  <a:ext uri="{FF2B5EF4-FFF2-40B4-BE49-F238E27FC236}">
                    <a16:creationId xmlns:a16="http://schemas.microsoft.com/office/drawing/2014/main" id="{687697A2-1534-4888-9849-8B87A9F15C1E}"/>
                  </a:ext>
                </a:extLst>
              </p:cNvPr>
              <p:cNvSpPr/>
              <p:nvPr/>
            </p:nvSpPr>
            <p:spPr>
              <a:xfrm>
                <a:off x="5588000" y="4450292"/>
                <a:ext cx="1871135" cy="448733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𝐷𝑒𝑛𝑠𝑒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20" name="矩形 19">
                <a:extLst>
                  <a:ext uri="{FF2B5EF4-FFF2-40B4-BE49-F238E27FC236}">
                    <a16:creationId xmlns:a16="http://schemas.microsoft.com/office/drawing/2014/main" id="{687697A2-1534-4888-9849-8B87A9F15C1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88000" y="4450292"/>
                <a:ext cx="1871135" cy="448733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 w="285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矩形 20">
                <a:extLst>
                  <a:ext uri="{FF2B5EF4-FFF2-40B4-BE49-F238E27FC236}">
                    <a16:creationId xmlns:a16="http://schemas.microsoft.com/office/drawing/2014/main" id="{E786010C-283B-4507-B755-10FC8AAAA9FD}"/>
                  </a:ext>
                </a:extLst>
              </p:cNvPr>
              <p:cNvSpPr/>
              <p:nvPr/>
            </p:nvSpPr>
            <p:spPr>
              <a:xfrm>
                <a:off x="8957731" y="4450292"/>
                <a:ext cx="1871135" cy="448733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𝐷𝑒𝑛𝑠𝑒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21" name="矩形 20">
                <a:extLst>
                  <a:ext uri="{FF2B5EF4-FFF2-40B4-BE49-F238E27FC236}">
                    <a16:creationId xmlns:a16="http://schemas.microsoft.com/office/drawing/2014/main" id="{E786010C-283B-4507-B755-10FC8AAAA9F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57731" y="4450292"/>
                <a:ext cx="1871135" cy="448733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  <a:ln w="285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3" name="直線單箭頭接點 22">
            <a:extLst>
              <a:ext uri="{FF2B5EF4-FFF2-40B4-BE49-F238E27FC236}">
                <a16:creationId xmlns:a16="http://schemas.microsoft.com/office/drawing/2014/main" id="{431BC7EC-9A69-4156-8598-35106F9DB033}"/>
              </a:ext>
            </a:extLst>
          </p:cNvPr>
          <p:cNvCxnSpPr>
            <a:stCxn id="10" idx="2"/>
            <a:endCxn id="20" idx="0"/>
          </p:cNvCxnSpPr>
          <p:nvPr/>
        </p:nvCxnSpPr>
        <p:spPr>
          <a:xfrm>
            <a:off x="6523568" y="4004733"/>
            <a:ext cx="0" cy="445559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5" name="直線單箭頭接點 24">
            <a:extLst>
              <a:ext uri="{FF2B5EF4-FFF2-40B4-BE49-F238E27FC236}">
                <a16:creationId xmlns:a16="http://schemas.microsoft.com/office/drawing/2014/main" id="{FF836B23-7B0B-4507-950E-BF42CDD06B52}"/>
              </a:ext>
            </a:extLst>
          </p:cNvPr>
          <p:cNvCxnSpPr>
            <a:stCxn id="11" idx="2"/>
            <a:endCxn id="21" idx="0"/>
          </p:cNvCxnSpPr>
          <p:nvPr/>
        </p:nvCxnSpPr>
        <p:spPr>
          <a:xfrm>
            <a:off x="9893299" y="4004733"/>
            <a:ext cx="0" cy="445559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" name="直線單箭頭接點 25">
            <a:extLst>
              <a:ext uri="{FF2B5EF4-FFF2-40B4-BE49-F238E27FC236}">
                <a16:creationId xmlns:a16="http://schemas.microsoft.com/office/drawing/2014/main" id="{0E5F08F3-ED29-491D-B3A2-9B358CD5D8CE}"/>
              </a:ext>
            </a:extLst>
          </p:cNvPr>
          <p:cNvCxnSpPr>
            <a:cxnSpLocks/>
            <a:stCxn id="20" idx="2"/>
            <a:endCxn id="28" idx="0"/>
          </p:cNvCxnSpPr>
          <p:nvPr/>
        </p:nvCxnSpPr>
        <p:spPr>
          <a:xfrm flipH="1">
            <a:off x="6521034" y="4899025"/>
            <a:ext cx="2534" cy="445559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文字方塊 27">
                <a:extLst>
                  <a:ext uri="{FF2B5EF4-FFF2-40B4-BE49-F238E27FC236}">
                    <a16:creationId xmlns:a16="http://schemas.microsoft.com/office/drawing/2014/main" id="{A8DF021F-79AF-4FDA-99A2-0688EC6F471E}"/>
                  </a:ext>
                </a:extLst>
              </p:cNvPr>
              <p:cNvSpPr txBox="1"/>
              <p:nvPr/>
            </p:nvSpPr>
            <p:spPr>
              <a:xfrm>
                <a:off x="6385516" y="5344584"/>
                <a:ext cx="271036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𝑜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28" name="文字方塊 27">
                <a:extLst>
                  <a:ext uri="{FF2B5EF4-FFF2-40B4-BE49-F238E27FC236}">
                    <a16:creationId xmlns:a16="http://schemas.microsoft.com/office/drawing/2014/main" id="{A8DF021F-79AF-4FDA-99A2-0688EC6F471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85516" y="5344584"/>
                <a:ext cx="271036" cy="276999"/>
              </a:xfrm>
              <a:prstGeom prst="rect">
                <a:avLst/>
              </a:prstGeom>
              <a:blipFill>
                <a:blip r:embed="rId10"/>
                <a:stretch>
                  <a:fillRect l="-13333" r="-6667" b="-15556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0" name="直線單箭頭接點 29">
            <a:extLst>
              <a:ext uri="{FF2B5EF4-FFF2-40B4-BE49-F238E27FC236}">
                <a16:creationId xmlns:a16="http://schemas.microsoft.com/office/drawing/2014/main" id="{6CF85C8C-555E-485D-B347-5DA8825EEABF}"/>
              </a:ext>
            </a:extLst>
          </p:cNvPr>
          <p:cNvCxnSpPr>
            <a:cxnSpLocks/>
            <a:stCxn id="21" idx="2"/>
            <a:endCxn id="31" idx="0"/>
          </p:cNvCxnSpPr>
          <p:nvPr/>
        </p:nvCxnSpPr>
        <p:spPr>
          <a:xfrm flipH="1">
            <a:off x="9890765" y="4899025"/>
            <a:ext cx="2534" cy="445559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文字方塊 30">
                <a:extLst>
                  <a:ext uri="{FF2B5EF4-FFF2-40B4-BE49-F238E27FC236}">
                    <a16:creationId xmlns:a16="http://schemas.microsoft.com/office/drawing/2014/main" id="{F5362FA1-B61A-4CFA-BB63-413424E68990}"/>
                  </a:ext>
                </a:extLst>
              </p:cNvPr>
              <p:cNvSpPr txBox="1"/>
              <p:nvPr/>
            </p:nvSpPr>
            <p:spPr>
              <a:xfrm>
                <a:off x="9755247" y="5344584"/>
                <a:ext cx="271036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𝑜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31" name="文字方塊 30">
                <a:extLst>
                  <a:ext uri="{FF2B5EF4-FFF2-40B4-BE49-F238E27FC236}">
                    <a16:creationId xmlns:a16="http://schemas.microsoft.com/office/drawing/2014/main" id="{F5362FA1-B61A-4CFA-BB63-413424E6899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55247" y="5344584"/>
                <a:ext cx="271036" cy="276999"/>
              </a:xfrm>
              <a:prstGeom prst="rect">
                <a:avLst/>
              </a:prstGeom>
              <a:blipFill>
                <a:blip r:embed="rId11"/>
                <a:stretch>
                  <a:fillRect l="-13333" r="-8889" b="-15556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5" name="接點: 肘形 34">
            <a:extLst>
              <a:ext uri="{FF2B5EF4-FFF2-40B4-BE49-F238E27FC236}">
                <a16:creationId xmlns:a16="http://schemas.microsoft.com/office/drawing/2014/main" id="{90A5A3C1-EA0F-4B6F-A328-ECFBC6CC8D6F}"/>
              </a:ext>
            </a:extLst>
          </p:cNvPr>
          <p:cNvCxnSpPr>
            <a:stCxn id="12" idx="1"/>
            <a:endCxn id="20" idx="1"/>
          </p:cNvCxnSpPr>
          <p:nvPr/>
        </p:nvCxnSpPr>
        <p:spPr>
          <a:xfrm rot="10800000" flipV="1">
            <a:off x="5588000" y="2971799"/>
            <a:ext cx="797516" cy="1702859"/>
          </a:xfrm>
          <a:prstGeom prst="bentConnector3">
            <a:avLst>
              <a:gd name="adj1" fmla="val 128664"/>
            </a:avLst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接點: 肘形 36">
            <a:extLst>
              <a:ext uri="{FF2B5EF4-FFF2-40B4-BE49-F238E27FC236}">
                <a16:creationId xmlns:a16="http://schemas.microsoft.com/office/drawing/2014/main" id="{04ED6B9F-918F-4164-B327-7D38B269C32E}"/>
              </a:ext>
            </a:extLst>
          </p:cNvPr>
          <p:cNvCxnSpPr>
            <a:stCxn id="13" idx="3"/>
            <a:endCxn id="21" idx="3"/>
          </p:cNvCxnSpPr>
          <p:nvPr/>
        </p:nvCxnSpPr>
        <p:spPr>
          <a:xfrm>
            <a:off x="10036670" y="2971800"/>
            <a:ext cx="792196" cy="1702859"/>
          </a:xfrm>
          <a:prstGeom prst="bentConnector3">
            <a:avLst>
              <a:gd name="adj1" fmla="val 128856"/>
            </a:avLst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9" name="接點: 弧形 38">
            <a:extLst>
              <a:ext uri="{FF2B5EF4-FFF2-40B4-BE49-F238E27FC236}">
                <a16:creationId xmlns:a16="http://schemas.microsoft.com/office/drawing/2014/main" id="{73E39C3B-E307-4625-9AF2-41243EBCE34E}"/>
              </a:ext>
            </a:extLst>
          </p:cNvPr>
          <p:cNvCxnSpPr>
            <a:stCxn id="5" idx="2"/>
            <a:endCxn id="5" idx="1"/>
          </p:cNvCxnSpPr>
          <p:nvPr/>
        </p:nvCxnSpPr>
        <p:spPr>
          <a:xfrm rot="10800000" flipH="1">
            <a:off x="838199" y="4032687"/>
            <a:ext cx="104153" cy="251447"/>
          </a:xfrm>
          <a:prstGeom prst="curvedConnector4">
            <a:avLst>
              <a:gd name="adj1" fmla="val -219485"/>
              <a:gd name="adj2" fmla="val 232335"/>
            </a:avLst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接點: 弧形 40">
            <a:extLst>
              <a:ext uri="{FF2B5EF4-FFF2-40B4-BE49-F238E27FC236}">
                <a16:creationId xmlns:a16="http://schemas.microsoft.com/office/drawing/2014/main" id="{842DCEAD-5595-4565-BBB5-F691FDA141B7}"/>
              </a:ext>
            </a:extLst>
          </p:cNvPr>
          <p:cNvCxnSpPr>
            <a:stCxn id="6" idx="6"/>
            <a:endCxn id="6" idx="0"/>
          </p:cNvCxnSpPr>
          <p:nvPr/>
        </p:nvCxnSpPr>
        <p:spPr>
          <a:xfrm flipH="1" flipV="1">
            <a:off x="2963333" y="3429000"/>
            <a:ext cx="355600" cy="355600"/>
          </a:xfrm>
          <a:prstGeom prst="curvedConnector4">
            <a:avLst>
              <a:gd name="adj1" fmla="val -64286"/>
              <a:gd name="adj2" fmla="val 164286"/>
            </a:avLst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文字方塊 28">
            <a:extLst>
              <a:ext uri="{FF2B5EF4-FFF2-40B4-BE49-F238E27FC236}">
                <a16:creationId xmlns:a16="http://schemas.microsoft.com/office/drawing/2014/main" id="{C12E2516-3665-40A1-A140-974794FE53D4}"/>
              </a:ext>
            </a:extLst>
          </p:cNvPr>
          <p:cNvSpPr txBox="1"/>
          <p:nvPr/>
        </p:nvSpPr>
        <p:spPr>
          <a:xfrm>
            <a:off x="4652432" y="5808760"/>
            <a:ext cx="28871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TW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Fig. 5: </a:t>
            </a:r>
            <a:r>
              <a:rPr lang="en-US" altLang="zh-TW" sz="1400" b="0" i="0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 simple illustration of GNN.</a:t>
            </a:r>
            <a:endParaRPr lang="zh-TW" alt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文字方塊 31">
            <a:extLst>
              <a:ext uri="{FF2B5EF4-FFF2-40B4-BE49-F238E27FC236}">
                <a16:creationId xmlns:a16="http://schemas.microsoft.com/office/drawing/2014/main" id="{766326EA-9681-4D20-93FD-651DE7C70876}"/>
              </a:ext>
            </a:extLst>
          </p:cNvPr>
          <p:cNvSpPr txBox="1"/>
          <p:nvPr/>
        </p:nvSpPr>
        <p:spPr>
          <a:xfrm>
            <a:off x="0" y="6581001"/>
            <a:ext cx="132921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Source: Self-made</a:t>
            </a:r>
            <a:endParaRPr lang="zh-TW" alt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038153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ED1E4BE9-EFC9-4AA9-8CF6-FCE18F7B27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Taxonomy (5/10)</a:t>
            </a:r>
            <a:endParaRPr lang="zh-TW" alt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A0338155-365A-4CDD-990B-CF5C777CAA7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/>
              <a:t>Graph convolutional network (2016)</a:t>
            </a:r>
            <a:endParaRPr lang="zh-TW" altLang="en-US" dirty="0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ADDB7615-DD65-43FA-B865-C56EF43E15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0CDFC-4EE2-40FD-A4A3-A6B3178EABA2}" type="slidenum">
              <a:rPr lang="zh-TW" altLang="en-US" smtClean="0"/>
              <a:t>34</a:t>
            </a:fld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橢圓 4">
                <a:extLst>
                  <a:ext uri="{FF2B5EF4-FFF2-40B4-BE49-F238E27FC236}">
                    <a16:creationId xmlns:a16="http://schemas.microsoft.com/office/drawing/2014/main" id="{9C7389D4-0E0A-404C-8A15-EF69A75826F8}"/>
                  </a:ext>
                </a:extLst>
              </p:cNvPr>
              <p:cNvSpPr/>
              <p:nvPr/>
            </p:nvSpPr>
            <p:spPr>
              <a:xfrm>
                <a:off x="2455334" y="3970866"/>
                <a:ext cx="711200" cy="711200"/>
              </a:xfrm>
              <a:prstGeom prst="ellipse">
                <a:avLst/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5" name="橢圓 4">
                <a:extLst>
                  <a:ext uri="{FF2B5EF4-FFF2-40B4-BE49-F238E27FC236}">
                    <a16:creationId xmlns:a16="http://schemas.microsoft.com/office/drawing/2014/main" id="{9C7389D4-0E0A-404C-8A15-EF69A75826F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55334" y="3970866"/>
                <a:ext cx="711200" cy="711200"/>
              </a:xfrm>
              <a:prstGeom prst="ellipse">
                <a:avLst/>
              </a:prstGeom>
              <a:blipFill>
                <a:blip r:embed="rId2"/>
                <a:stretch>
                  <a:fillRect/>
                </a:stretch>
              </a:blipFill>
              <a:ln w="285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橢圓 5">
                <a:extLst>
                  <a:ext uri="{FF2B5EF4-FFF2-40B4-BE49-F238E27FC236}">
                    <a16:creationId xmlns:a16="http://schemas.microsoft.com/office/drawing/2014/main" id="{9A202838-BCE4-4F48-92F0-48DEA829AB3A}"/>
                  </a:ext>
                </a:extLst>
              </p:cNvPr>
              <p:cNvSpPr/>
              <p:nvPr/>
            </p:nvSpPr>
            <p:spPr>
              <a:xfrm>
                <a:off x="4224867" y="3471333"/>
                <a:ext cx="711200" cy="711200"/>
              </a:xfrm>
              <a:prstGeom prst="ellipse">
                <a:avLst/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</m:oMath>
                  </m:oMathPara>
                </a14:m>
                <a:endParaRPr lang="zh-TW" alt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6" name="橢圓 5">
                <a:extLst>
                  <a:ext uri="{FF2B5EF4-FFF2-40B4-BE49-F238E27FC236}">
                    <a16:creationId xmlns:a16="http://schemas.microsoft.com/office/drawing/2014/main" id="{9A202838-BCE4-4F48-92F0-48DEA829AB3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24867" y="3471333"/>
                <a:ext cx="711200" cy="711200"/>
              </a:xfrm>
              <a:prstGeom prst="ellipse">
                <a:avLst/>
              </a:prstGeom>
              <a:blipFill>
                <a:blip r:embed="rId3"/>
                <a:stretch>
                  <a:fillRect/>
                </a:stretch>
              </a:blipFill>
              <a:ln w="285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7" name="接點: 弧形 6">
            <a:extLst>
              <a:ext uri="{FF2B5EF4-FFF2-40B4-BE49-F238E27FC236}">
                <a16:creationId xmlns:a16="http://schemas.microsoft.com/office/drawing/2014/main" id="{6DA6D7ED-5499-4121-A00A-9037BBEA9658}"/>
              </a:ext>
            </a:extLst>
          </p:cNvPr>
          <p:cNvCxnSpPr>
            <a:stCxn id="5" idx="6"/>
            <a:endCxn id="6" idx="2"/>
          </p:cNvCxnSpPr>
          <p:nvPr/>
        </p:nvCxnSpPr>
        <p:spPr>
          <a:xfrm flipV="1">
            <a:off x="3166534" y="3826933"/>
            <a:ext cx="1058333" cy="499533"/>
          </a:xfrm>
          <a:prstGeom prst="curvedConnector3">
            <a:avLst/>
          </a:prstGeom>
          <a:ln w="19050"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" name="接點: 弧形 7">
            <a:extLst>
              <a:ext uri="{FF2B5EF4-FFF2-40B4-BE49-F238E27FC236}">
                <a16:creationId xmlns:a16="http://schemas.microsoft.com/office/drawing/2014/main" id="{0EF24FB2-CF0D-4846-A225-0958B30A1328}"/>
              </a:ext>
            </a:extLst>
          </p:cNvPr>
          <p:cNvCxnSpPr>
            <a:stCxn id="5" idx="2"/>
            <a:endCxn id="5" idx="1"/>
          </p:cNvCxnSpPr>
          <p:nvPr/>
        </p:nvCxnSpPr>
        <p:spPr>
          <a:xfrm rot="10800000" flipH="1">
            <a:off x="2455333" y="4075020"/>
            <a:ext cx="104153" cy="251447"/>
          </a:xfrm>
          <a:prstGeom prst="curvedConnector4">
            <a:avLst>
              <a:gd name="adj1" fmla="val -219485"/>
              <a:gd name="adj2" fmla="val 232335"/>
            </a:avLst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接點: 弧形 8">
            <a:extLst>
              <a:ext uri="{FF2B5EF4-FFF2-40B4-BE49-F238E27FC236}">
                <a16:creationId xmlns:a16="http://schemas.microsoft.com/office/drawing/2014/main" id="{184D7BB2-9FFE-4603-ACAD-127C98755884}"/>
              </a:ext>
            </a:extLst>
          </p:cNvPr>
          <p:cNvCxnSpPr>
            <a:stCxn id="6" idx="6"/>
            <a:endCxn id="6" idx="0"/>
          </p:cNvCxnSpPr>
          <p:nvPr/>
        </p:nvCxnSpPr>
        <p:spPr>
          <a:xfrm flipH="1" flipV="1">
            <a:off x="4580467" y="3471333"/>
            <a:ext cx="355600" cy="355600"/>
          </a:xfrm>
          <a:prstGeom prst="curvedConnector4">
            <a:avLst>
              <a:gd name="adj1" fmla="val -64286"/>
              <a:gd name="adj2" fmla="val 164286"/>
            </a:avLst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矩形 9">
                <a:extLst>
                  <a:ext uri="{FF2B5EF4-FFF2-40B4-BE49-F238E27FC236}">
                    <a16:creationId xmlns:a16="http://schemas.microsoft.com/office/drawing/2014/main" id="{CDBB7AE5-8F34-4941-850D-0E2138EEC6F6}"/>
                  </a:ext>
                </a:extLst>
              </p:cNvPr>
              <p:cNvSpPr/>
              <p:nvPr/>
            </p:nvSpPr>
            <p:spPr bwMode="auto">
              <a:xfrm>
                <a:off x="2732617" y="3729458"/>
                <a:ext cx="607484" cy="169441"/>
              </a:xfrm>
              <a:prstGeom prst="rect">
                <a:avLst/>
              </a:prstGeom>
              <a:no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400" i="1"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altLang="zh-TW" sz="1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r>
                        <a:rPr lang="en-US" altLang="zh-TW" sz="1400" i="1">
                          <a:latin typeface="Cambria Math" panose="02040503050406030204" pitchFamily="18" charset="0"/>
                        </a:rPr>
                        <m:t>𝑑</m:t>
                      </m:r>
                    </m:oMath>
                  </m:oMathPara>
                </a14:m>
                <a:endParaRPr kumimoji="1" lang="zh-TW" altLang="en-US" sz="1400" dirty="0">
                  <a:latin typeface="Arial" charset="0"/>
                  <a:ea typeface="標楷體" pitchFamily="65" charset="-120"/>
                </a:endParaRPr>
              </a:p>
            </p:txBody>
          </p:sp>
        </mc:Choice>
        <mc:Fallback xmlns="">
          <p:sp>
            <p:nvSpPr>
              <p:cNvPr id="10" name="矩形 9">
                <a:extLst>
                  <a:ext uri="{FF2B5EF4-FFF2-40B4-BE49-F238E27FC236}">
                    <a16:creationId xmlns:a16="http://schemas.microsoft.com/office/drawing/2014/main" id="{CDBB7AE5-8F34-4941-850D-0E2138EEC6F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732617" y="3729458"/>
                <a:ext cx="607484" cy="169441"/>
              </a:xfrm>
              <a:prstGeom prst="rect">
                <a:avLst/>
              </a:prstGeom>
              <a:blipFill>
                <a:blip r:embed="rId4"/>
                <a:stretch>
                  <a:fillRect b="-20000"/>
                </a:stretch>
              </a:blip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矩形 10">
                <a:extLst>
                  <a:ext uri="{FF2B5EF4-FFF2-40B4-BE49-F238E27FC236}">
                    <a16:creationId xmlns:a16="http://schemas.microsoft.com/office/drawing/2014/main" id="{F4CA9384-06AA-4D85-B57C-FA3B6D41FA42}"/>
                  </a:ext>
                </a:extLst>
              </p:cNvPr>
              <p:cNvSpPr/>
              <p:nvPr/>
            </p:nvSpPr>
            <p:spPr bwMode="auto">
              <a:xfrm>
                <a:off x="3759200" y="3319144"/>
                <a:ext cx="607484" cy="169441"/>
              </a:xfrm>
              <a:prstGeom prst="rect">
                <a:avLst/>
              </a:prstGeom>
              <a:no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400" i="1"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altLang="zh-TW" sz="1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r>
                        <a:rPr lang="en-US" altLang="zh-TW" sz="1400" i="1">
                          <a:latin typeface="Cambria Math" panose="02040503050406030204" pitchFamily="18" charset="0"/>
                        </a:rPr>
                        <m:t>𝑑</m:t>
                      </m:r>
                    </m:oMath>
                  </m:oMathPara>
                </a14:m>
                <a:endParaRPr kumimoji="1" lang="zh-TW" altLang="en-US" sz="1400" dirty="0">
                  <a:latin typeface="Arial" charset="0"/>
                  <a:ea typeface="標楷體" pitchFamily="65" charset="-120"/>
                </a:endParaRPr>
              </a:p>
            </p:txBody>
          </p:sp>
        </mc:Choice>
        <mc:Fallback xmlns="">
          <p:sp>
            <p:nvSpPr>
              <p:cNvPr id="11" name="矩形 10">
                <a:extLst>
                  <a:ext uri="{FF2B5EF4-FFF2-40B4-BE49-F238E27FC236}">
                    <a16:creationId xmlns:a16="http://schemas.microsoft.com/office/drawing/2014/main" id="{F4CA9384-06AA-4D85-B57C-FA3B6D41FA4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759200" y="3319144"/>
                <a:ext cx="607484" cy="169441"/>
              </a:xfrm>
              <a:prstGeom prst="rect">
                <a:avLst/>
              </a:prstGeom>
              <a:blipFill>
                <a:blip r:embed="rId5"/>
                <a:stretch>
                  <a:fillRect b="-20000"/>
                </a:stretch>
              </a:blip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箭號: 向右 11">
            <a:extLst>
              <a:ext uri="{FF2B5EF4-FFF2-40B4-BE49-F238E27FC236}">
                <a16:creationId xmlns:a16="http://schemas.microsoft.com/office/drawing/2014/main" id="{98F66889-CD35-41FF-8B2B-4AB6ED3F2DF8}"/>
              </a:ext>
            </a:extLst>
          </p:cNvPr>
          <p:cNvSpPr/>
          <p:nvPr/>
        </p:nvSpPr>
        <p:spPr>
          <a:xfrm>
            <a:off x="5427134" y="3691466"/>
            <a:ext cx="922867" cy="635000"/>
          </a:xfrm>
          <a:prstGeom prst="rightArrow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文字方塊 12">
                <a:extLst>
                  <a:ext uri="{FF2B5EF4-FFF2-40B4-BE49-F238E27FC236}">
                    <a16:creationId xmlns:a16="http://schemas.microsoft.com/office/drawing/2014/main" id="{33D28225-5153-42CF-9112-C5E15B11C5E0}"/>
                  </a:ext>
                </a:extLst>
              </p:cNvPr>
              <p:cNvSpPr txBox="1"/>
              <p:nvPr/>
            </p:nvSpPr>
            <p:spPr>
              <a:xfrm>
                <a:off x="7713134" y="2568012"/>
                <a:ext cx="423129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𝑛𝑑</m:t>
                          </m:r>
                        </m:sub>
                      </m:sSub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3" name="文字方塊 12">
                <a:extLst>
                  <a:ext uri="{FF2B5EF4-FFF2-40B4-BE49-F238E27FC236}">
                    <a16:creationId xmlns:a16="http://schemas.microsoft.com/office/drawing/2014/main" id="{33D28225-5153-42CF-9112-C5E15B11C5E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13134" y="2568012"/>
                <a:ext cx="423129" cy="276999"/>
              </a:xfrm>
              <a:prstGeom prst="rect">
                <a:avLst/>
              </a:prstGeom>
              <a:blipFill>
                <a:blip r:embed="rId6"/>
                <a:stretch>
                  <a:fillRect l="-11429" r="-4286" b="-15217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文字方塊 13">
                <a:extLst>
                  <a:ext uri="{FF2B5EF4-FFF2-40B4-BE49-F238E27FC236}">
                    <a16:creationId xmlns:a16="http://schemas.microsoft.com/office/drawing/2014/main" id="{6107B7D2-2EF3-49D6-8DE9-6DAAA8D4891E}"/>
                  </a:ext>
                </a:extLst>
              </p:cNvPr>
              <p:cNvSpPr txBox="1"/>
              <p:nvPr/>
            </p:nvSpPr>
            <p:spPr>
              <a:xfrm>
                <a:off x="7815694" y="3319144"/>
                <a:ext cx="218008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4" name="文字方塊 13">
                <a:extLst>
                  <a:ext uri="{FF2B5EF4-FFF2-40B4-BE49-F238E27FC236}">
                    <a16:creationId xmlns:a16="http://schemas.microsoft.com/office/drawing/2014/main" id="{6107B7D2-2EF3-49D6-8DE9-6DAAA8D4891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15694" y="3319144"/>
                <a:ext cx="218008" cy="276999"/>
              </a:xfrm>
              <a:prstGeom prst="rect">
                <a:avLst/>
              </a:prstGeom>
              <a:blipFill>
                <a:blip r:embed="rId7"/>
                <a:stretch>
                  <a:fillRect l="-19444" r="-16667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6" name="直線單箭頭接點 15">
            <a:extLst>
              <a:ext uri="{FF2B5EF4-FFF2-40B4-BE49-F238E27FC236}">
                <a16:creationId xmlns:a16="http://schemas.microsoft.com/office/drawing/2014/main" id="{2785856D-1050-493E-932B-9B9009690710}"/>
              </a:ext>
            </a:extLst>
          </p:cNvPr>
          <p:cNvCxnSpPr>
            <a:stCxn id="13" idx="2"/>
            <a:endCxn id="14" idx="0"/>
          </p:cNvCxnSpPr>
          <p:nvPr/>
        </p:nvCxnSpPr>
        <p:spPr>
          <a:xfrm flipH="1">
            <a:off x="7924698" y="2845011"/>
            <a:ext cx="1" cy="474133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文字方塊 16">
                <a:extLst>
                  <a:ext uri="{FF2B5EF4-FFF2-40B4-BE49-F238E27FC236}">
                    <a16:creationId xmlns:a16="http://schemas.microsoft.com/office/drawing/2014/main" id="{5C1C988B-5305-49D5-B526-47A97DD07FD8}"/>
                  </a:ext>
                </a:extLst>
              </p:cNvPr>
              <p:cNvSpPr txBox="1"/>
              <p:nvPr/>
            </p:nvSpPr>
            <p:spPr>
              <a:xfrm>
                <a:off x="8583652" y="3270861"/>
                <a:ext cx="1242776" cy="4009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  <m:sup>
                          <m:f>
                            <m:f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</m:sup>
                      </m:sSup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𝐴</m:t>
                      </m:r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  <m:sup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7" name="文字方塊 16">
                <a:extLst>
                  <a:ext uri="{FF2B5EF4-FFF2-40B4-BE49-F238E27FC236}">
                    <a16:creationId xmlns:a16="http://schemas.microsoft.com/office/drawing/2014/main" id="{5C1C988B-5305-49D5-B526-47A97DD07FD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83652" y="3270861"/>
                <a:ext cx="1242776" cy="400944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9" name="直線單箭頭接點 18">
            <a:extLst>
              <a:ext uri="{FF2B5EF4-FFF2-40B4-BE49-F238E27FC236}">
                <a16:creationId xmlns:a16="http://schemas.microsoft.com/office/drawing/2014/main" id="{3987E8CE-4FC0-488D-A928-232FA4487DFE}"/>
              </a:ext>
            </a:extLst>
          </p:cNvPr>
          <p:cNvCxnSpPr>
            <a:stCxn id="17" idx="1"/>
            <a:endCxn id="14" idx="3"/>
          </p:cNvCxnSpPr>
          <p:nvPr/>
        </p:nvCxnSpPr>
        <p:spPr>
          <a:xfrm flipH="1" flipV="1">
            <a:off x="8033702" y="3457644"/>
            <a:ext cx="549950" cy="13689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矩形 20">
                <a:extLst>
                  <a:ext uri="{FF2B5EF4-FFF2-40B4-BE49-F238E27FC236}">
                    <a16:creationId xmlns:a16="http://schemas.microsoft.com/office/drawing/2014/main" id="{05F73B76-E6FF-424E-B9EF-DD3C49B6F4A0}"/>
                  </a:ext>
                </a:extLst>
              </p:cNvPr>
              <p:cNvSpPr/>
              <p:nvPr/>
            </p:nvSpPr>
            <p:spPr>
              <a:xfrm>
                <a:off x="6989130" y="4060071"/>
                <a:ext cx="1871135" cy="448733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𝐷𝑒𝑛𝑠𝑒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21" name="矩形 20">
                <a:extLst>
                  <a:ext uri="{FF2B5EF4-FFF2-40B4-BE49-F238E27FC236}">
                    <a16:creationId xmlns:a16="http://schemas.microsoft.com/office/drawing/2014/main" id="{05F73B76-E6FF-424E-B9EF-DD3C49B6F4A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89130" y="4060071"/>
                <a:ext cx="1871135" cy="448733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  <a:ln w="285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2" name="直線單箭頭接點 21">
            <a:extLst>
              <a:ext uri="{FF2B5EF4-FFF2-40B4-BE49-F238E27FC236}">
                <a16:creationId xmlns:a16="http://schemas.microsoft.com/office/drawing/2014/main" id="{B7EB6B88-5999-4E44-B6E1-4070D0C85F29}"/>
              </a:ext>
            </a:extLst>
          </p:cNvPr>
          <p:cNvCxnSpPr>
            <a:cxnSpLocks/>
            <a:stCxn id="14" idx="2"/>
            <a:endCxn id="21" idx="0"/>
          </p:cNvCxnSpPr>
          <p:nvPr/>
        </p:nvCxnSpPr>
        <p:spPr>
          <a:xfrm>
            <a:off x="7924698" y="3596143"/>
            <a:ext cx="0" cy="463928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" name="直線單箭頭接點 23">
            <a:extLst>
              <a:ext uri="{FF2B5EF4-FFF2-40B4-BE49-F238E27FC236}">
                <a16:creationId xmlns:a16="http://schemas.microsoft.com/office/drawing/2014/main" id="{9E51C107-E25E-4CAE-A97F-417585A27BAD}"/>
              </a:ext>
            </a:extLst>
          </p:cNvPr>
          <p:cNvCxnSpPr>
            <a:cxnSpLocks/>
            <a:stCxn id="21" idx="2"/>
            <a:endCxn id="26" idx="0"/>
          </p:cNvCxnSpPr>
          <p:nvPr/>
        </p:nvCxnSpPr>
        <p:spPr>
          <a:xfrm>
            <a:off x="7924698" y="4508804"/>
            <a:ext cx="4295" cy="491610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文字方塊 25">
                <a:extLst>
                  <a:ext uri="{FF2B5EF4-FFF2-40B4-BE49-F238E27FC236}">
                    <a16:creationId xmlns:a16="http://schemas.microsoft.com/office/drawing/2014/main" id="{15A521ED-CA55-4C79-86D9-A378F68FCB09}"/>
                  </a:ext>
                </a:extLst>
              </p:cNvPr>
              <p:cNvSpPr txBox="1"/>
              <p:nvPr/>
            </p:nvSpPr>
            <p:spPr>
              <a:xfrm>
                <a:off x="7713132" y="5000414"/>
                <a:ext cx="431721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𝑛𝑏</m:t>
                          </m:r>
                        </m:sub>
                      </m:sSub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26" name="文字方塊 25">
                <a:extLst>
                  <a:ext uri="{FF2B5EF4-FFF2-40B4-BE49-F238E27FC236}">
                    <a16:creationId xmlns:a16="http://schemas.microsoft.com/office/drawing/2014/main" id="{15A521ED-CA55-4C79-86D9-A378F68FCB0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13132" y="5000414"/>
                <a:ext cx="431721" cy="276999"/>
              </a:xfrm>
              <a:prstGeom prst="rect">
                <a:avLst/>
              </a:prstGeom>
              <a:blipFill>
                <a:blip r:embed="rId10"/>
                <a:stretch>
                  <a:fillRect l="-11268" r="-5634" b="-15217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文字方塊 22">
            <a:extLst>
              <a:ext uri="{FF2B5EF4-FFF2-40B4-BE49-F238E27FC236}">
                <a16:creationId xmlns:a16="http://schemas.microsoft.com/office/drawing/2014/main" id="{6D88E74E-3E67-4BA4-A864-178C49D8560A}"/>
              </a:ext>
            </a:extLst>
          </p:cNvPr>
          <p:cNvSpPr txBox="1"/>
          <p:nvPr/>
        </p:nvSpPr>
        <p:spPr>
          <a:xfrm>
            <a:off x="4652432" y="5808760"/>
            <a:ext cx="28871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TW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Fig. 6: </a:t>
            </a:r>
            <a:r>
              <a:rPr lang="en-US" altLang="zh-TW" sz="1400" b="0" i="0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 simple illustration of GCN.</a:t>
            </a:r>
            <a:endParaRPr lang="zh-TW" alt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文字方塊 24">
            <a:extLst>
              <a:ext uri="{FF2B5EF4-FFF2-40B4-BE49-F238E27FC236}">
                <a16:creationId xmlns:a16="http://schemas.microsoft.com/office/drawing/2014/main" id="{EA17E724-D9ED-4062-9925-BD6356327544}"/>
              </a:ext>
            </a:extLst>
          </p:cNvPr>
          <p:cNvSpPr txBox="1"/>
          <p:nvPr/>
        </p:nvSpPr>
        <p:spPr>
          <a:xfrm>
            <a:off x="0" y="6581001"/>
            <a:ext cx="132921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Source: Self-made</a:t>
            </a:r>
            <a:endParaRPr lang="zh-TW" alt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740562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ED1E4BE9-EFC9-4AA9-8CF6-FCE18F7B27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Taxonomy (6/10)</a:t>
            </a:r>
            <a:endParaRPr lang="zh-TW" alt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A0338155-365A-4CDD-990B-CF5C777CAA7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/>
              <a:t>Graph attention network (2017)</a:t>
            </a:r>
            <a:endParaRPr lang="zh-TW" altLang="en-US" dirty="0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ADDB7615-DD65-43FA-B865-C56EF43E15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0CDFC-4EE2-40FD-A4A3-A6B3178EABA2}" type="slidenum">
              <a:rPr lang="zh-TW" altLang="en-US" smtClean="0"/>
              <a:t>35</a:t>
            </a:fld>
            <a:endParaRPr lang="zh-TW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橢圓 4">
                <a:extLst>
                  <a:ext uri="{FF2B5EF4-FFF2-40B4-BE49-F238E27FC236}">
                    <a16:creationId xmlns:a16="http://schemas.microsoft.com/office/drawing/2014/main" id="{9C7389D4-0E0A-404C-8A15-EF69A75826F8}"/>
                  </a:ext>
                </a:extLst>
              </p:cNvPr>
              <p:cNvSpPr/>
              <p:nvPr/>
            </p:nvSpPr>
            <p:spPr>
              <a:xfrm>
                <a:off x="2218267" y="4521199"/>
                <a:ext cx="711200" cy="711200"/>
              </a:xfrm>
              <a:prstGeom prst="ellipse">
                <a:avLst/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5" name="橢圓 4">
                <a:extLst>
                  <a:ext uri="{FF2B5EF4-FFF2-40B4-BE49-F238E27FC236}">
                    <a16:creationId xmlns:a16="http://schemas.microsoft.com/office/drawing/2014/main" id="{9C7389D4-0E0A-404C-8A15-EF69A75826F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18267" y="4521199"/>
                <a:ext cx="711200" cy="711200"/>
              </a:xfrm>
              <a:prstGeom prst="ellipse">
                <a:avLst/>
              </a:prstGeom>
              <a:blipFill>
                <a:blip r:embed="rId2"/>
                <a:stretch>
                  <a:fillRect/>
                </a:stretch>
              </a:blipFill>
              <a:ln w="285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橢圓 5">
                <a:extLst>
                  <a:ext uri="{FF2B5EF4-FFF2-40B4-BE49-F238E27FC236}">
                    <a16:creationId xmlns:a16="http://schemas.microsoft.com/office/drawing/2014/main" id="{9A202838-BCE4-4F48-92F0-48DEA829AB3A}"/>
                  </a:ext>
                </a:extLst>
              </p:cNvPr>
              <p:cNvSpPr/>
              <p:nvPr/>
            </p:nvSpPr>
            <p:spPr>
              <a:xfrm>
                <a:off x="3987800" y="4021666"/>
                <a:ext cx="711200" cy="711200"/>
              </a:xfrm>
              <a:prstGeom prst="ellipse">
                <a:avLst/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</m:oMath>
                  </m:oMathPara>
                </a14:m>
                <a:endParaRPr lang="zh-TW" alt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6" name="橢圓 5">
                <a:extLst>
                  <a:ext uri="{FF2B5EF4-FFF2-40B4-BE49-F238E27FC236}">
                    <a16:creationId xmlns:a16="http://schemas.microsoft.com/office/drawing/2014/main" id="{9A202838-BCE4-4F48-92F0-48DEA829AB3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87800" y="4021666"/>
                <a:ext cx="711200" cy="711200"/>
              </a:xfrm>
              <a:prstGeom prst="ellipse">
                <a:avLst/>
              </a:prstGeom>
              <a:blipFill>
                <a:blip r:embed="rId3"/>
                <a:stretch>
                  <a:fillRect/>
                </a:stretch>
              </a:blipFill>
              <a:ln w="285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7" name="接點: 弧形 6">
            <a:extLst>
              <a:ext uri="{FF2B5EF4-FFF2-40B4-BE49-F238E27FC236}">
                <a16:creationId xmlns:a16="http://schemas.microsoft.com/office/drawing/2014/main" id="{6DA6D7ED-5499-4121-A00A-9037BBEA9658}"/>
              </a:ext>
            </a:extLst>
          </p:cNvPr>
          <p:cNvCxnSpPr>
            <a:stCxn id="5" idx="6"/>
            <a:endCxn id="6" idx="2"/>
          </p:cNvCxnSpPr>
          <p:nvPr/>
        </p:nvCxnSpPr>
        <p:spPr>
          <a:xfrm flipV="1">
            <a:off x="2929467" y="4377266"/>
            <a:ext cx="1058333" cy="499533"/>
          </a:xfrm>
          <a:prstGeom prst="curvedConnector3">
            <a:avLst/>
          </a:prstGeom>
          <a:ln w="19050"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" name="接點: 弧形 7">
            <a:extLst>
              <a:ext uri="{FF2B5EF4-FFF2-40B4-BE49-F238E27FC236}">
                <a16:creationId xmlns:a16="http://schemas.microsoft.com/office/drawing/2014/main" id="{0EF24FB2-CF0D-4846-A225-0958B30A1328}"/>
              </a:ext>
            </a:extLst>
          </p:cNvPr>
          <p:cNvCxnSpPr>
            <a:stCxn id="5" idx="2"/>
            <a:endCxn id="5" idx="1"/>
          </p:cNvCxnSpPr>
          <p:nvPr/>
        </p:nvCxnSpPr>
        <p:spPr>
          <a:xfrm rot="10800000" flipH="1">
            <a:off x="2218266" y="4625353"/>
            <a:ext cx="104153" cy="251447"/>
          </a:xfrm>
          <a:prstGeom prst="curvedConnector4">
            <a:avLst>
              <a:gd name="adj1" fmla="val -219485"/>
              <a:gd name="adj2" fmla="val 232335"/>
            </a:avLst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接點: 弧形 8">
            <a:extLst>
              <a:ext uri="{FF2B5EF4-FFF2-40B4-BE49-F238E27FC236}">
                <a16:creationId xmlns:a16="http://schemas.microsoft.com/office/drawing/2014/main" id="{184D7BB2-9FFE-4603-ACAD-127C98755884}"/>
              </a:ext>
            </a:extLst>
          </p:cNvPr>
          <p:cNvCxnSpPr>
            <a:stCxn id="6" idx="6"/>
            <a:endCxn id="6" idx="0"/>
          </p:cNvCxnSpPr>
          <p:nvPr/>
        </p:nvCxnSpPr>
        <p:spPr>
          <a:xfrm flipH="1" flipV="1">
            <a:off x="4343400" y="4021666"/>
            <a:ext cx="355600" cy="355600"/>
          </a:xfrm>
          <a:prstGeom prst="curvedConnector4">
            <a:avLst>
              <a:gd name="adj1" fmla="val -64286"/>
              <a:gd name="adj2" fmla="val 164286"/>
            </a:avLst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矩形 9">
                <a:extLst>
                  <a:ext uri="{FF2B5EF4-FFF2-40B4-BE49-F238E27FC236}">
                    <a16:creationId xmlns:a16="http://schemas.microsoft.com/office/drawing/2014/main" id="{CDBB7AE5-8F34-4941-850D-0E2138EEC6F6}"/>
                  </a:ext>
                </a:extLst>
              </p:cNvPr>
              <p:cNvSpPr/>
              <p:nvPr/>
            </p:nvSpPr>
            <p:spPr bwMode="auto">
              <a:xfrm>
                <a:off x="2495550" y="4279791"/>
                <a:ext cx="607484" cy="169441"/>
              </a:xfrm>
              <a:prstGeom prst="rect">
                <a:avLst/>
              </a:prstGeom>
              <a:no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400" i="1"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altLang="zh-TW" sz="1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r>
                        <a:rPr lang="en-US" altLang="zh-TW" sz="1400" i="1">
                          <a:latin typeface="Cambria Math" panose="02040503050406030204" pitchFamily="18" charset="0"/>
                        </a:rPr>
                        <m:t>𝑑</m:t>
                      </m:r>
                    </m:oMath>
                  </m:oMathPara>
                </a14:m>
                <a:endParaRPr kumimoji="1" lang="zh-TW" altLang="en-US" sz="1400" dirty="0">
                  <a:latin typeface="Arial" charset="0"/>
                  <a:ea typeface="標楷體" pitchFamily="65" charset="-120"/>
                </a:endParaRPr>
              </a:p>
            </p:txBody>
          </p:sp>
        </mc:Choice>
        <mc:Fallback xmlns="">
          <p:sp>
            <p:nvSpPr>
              <p:cNvPr id="10" name="矩形 9">
                <a:extLst>
                  <a:ext uri="{FF2B5EF4-FFF2-40B4-BE49-F238E27FC236}">
                    <a16:creationId xmlns:a16="http://schemas.microsoft.com/office/drawing/2014/main" id="{CDBB7AE5-8F34-4941-850D-0E2138EEC6F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495550" y="4279791"/>
                <a:ext cx="607484" cy="169441"/>
              </a:xfrm>
              <a:prstGeom prst="rect">
                <a:avLst/>
              </a:prstGeom>
              <a:blipFill>
                <a:blip r:embed="rId4"/>
                <a:stretch>
                  <a:fillRect b="-20000"/>
                </a:stretch>
              </a:blip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矩形 10">
                <a:extLst>
                  <a:ext uri="{FF2B5EF4-FFF2-40B4-BE49-F238E27FC236}">
                    <a16:creationId xmlns:a16="http://schemas.microsoft.com/office/drawing/2014/main" id="{F4CA9384-06AA-4D85-B57C-FA3B6D41FA42}"/>
                  </a:ext>
                </a:extLst>
              </p:cNvPr>
              <p:cNvSpPr/>
              <p:nvPr/>
            </p:nvSpPr>
            <p:spPr bwMode="auto">
              <a:xfrm>
                <a:off x="3522133" y="3869477"/>
                <a:ext cx="607484" cy="169441"/>
              </a:xfrm>
              <a:prstGeom prst="rect">
                <a:avLst/>
              </a:prstGeom>
              <a:no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400" i="1"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altLang="zh-TW" sz="1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r>
                        <a:rPr lang="en-US" altLang="zh-TW" sz="1400" i="1">
                          <a:latin typeface="Cambria Math" panose="02040503050406030204" pitchFamily="18" charset="0"/>
                        </a:rPr>
                        <m:t>𝑑</m:t>
                      </m:r>
                    </m:oMath>
                  </m:oMathPara>
                </a14:m>
                <a:endParaRPr kumimoji="1" lang="zh-TW" altLang="en-US" sz="1400" dirty="0">
                  <a:latin typeface="Arial" charset="0"/>
                  <a:ea typeface="標楷體" pitchFamily="65" charset="-120"/>
                </a:endParaRPr>
              </a:p>
            </p:txBody>
          </p:sp>
        </mc:Choice>
        <mc:Fallback xmlns="">
          <p:sp>
            <p:nvSpPr>
              <p:cNvPr id="11" name="矩形 10">
                <a:extLst>
                  <a:ext uri="{FF2B5EF4-FFF2-40B4-BE49-F238E27FC236}">
                    <a16:creationId xmlns:a16="http://schemas.microsoft.com/office/drawing/2014/main" id="{F4CA9384-06AA-4D85-B57C-FA3B6D41FA4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522133" y="3869477"/>
                <a:ext cx="607484" cy="169441"/>
              </a:xfrm>
              <a:prstGeom prst="rect">
                <a:avLst/>
              </a:prstGeom>
              <a:blipFill>
                <a:blip r:embed="rId5"/>
                <a:stretch>
                  <a:fillRect b="-20000"/>
                </a:stretch>
              </a:blip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箭號: 向右 11">
            <a:extLst>
              <a:ext uri="{FF2B5EF4-FFF2-40B4-BE49-F238E27FC236}">
                <a16:creationId xmlns:a16="http://schemas.microsoft.com/office/drawing/2014/main" id="{98F66889-CD35-41FF-8B2B-4AB6ED3F2DF8}"/>
              </a:ext>
            </a:extLst>
          </p:cNvPr>
          <p:cNvSpPr/>
          <p:nvPr/>
        </p:nvSpPr>
        <p:spPr>
          <a:xfrm>
            <a:off x="5190067" y="4241799"/>
            <a:ext cx="922867" cy="635000"/>
          </a:xfrm>
          <a:prstGeom prst="rightArrow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文字方塊 12">
                <a:extLst>
                  <a:ext uri="{FF2B5EF4-FFF2-40B4-BE49-F238E27FC236}">
                    <a16:creationId xmlns:a16="http://schemas.microsoft.com/office/drawing/2014/main" id="{33D28225-5153-42CF-9112-C5E15B11C5E0}"/>
                  </a:ext>
                </a:extLst>
              </p:cNvPr>
              <p:cNvSpPr txBox="1"/>
              <p:nvPr/>
            </p:nvSpPr>
            <p:spPr>
              <a:xfrm>
                <a:off x="7457967" y="2664367"/>
                <a:ext cx="423129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𝑛𝑑</m:t>
                          </m:r>
                        </m:sub>
                      </m:sSub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3" name="文字方塊 12">
                <a:extLst>
                  <a:ext uri="{FF2B5EF4-FFF2-40B4-BE49-F238E27FC236}">
                    <a16:creationId xmlns:a16="http://schemas.microsoft.com/office/drawing/2014/main" id="{33D28225-5153-42CF-9112-C5E15B11C5E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57967" y="2664367"/>
                <a:ext cx="423129" cy="276999"/>
              </a:xfrm>
              <a:prstGeom prst="rect">
                <a:avLst/>
              </a:prstGeom>
              <a:blipFill>
                <a:blip r:embed="rId6"/>
                <a:stretch>
                  <a:fillRect l="-11429" r="-4286" b="-15217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文字方塊 13">
                <a:extLst>
                  <a:ext uri="{FF2B5EF4-FFF2-40B4-BE49-F238E27FC236}">
                    <a16:creationId xmlns:a16="http://schemas.microsoft.com/office/drawing/2014/main" id="{6107B7D2-2EF3-49D6-8DE9-6DAAA8D4891E}"/>
                  </a:ext>
                </a:extLst>
              </p:cNvPr>
              <p:cNvSpPr txBox="1"/>
              <p:nvPr/>
            </p:nvSpPr>
            <p:spPr>
              <a:xfrm>
                <a:off x="7578627" y="3869477"/>
                <a:ext cx="218008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4" name="文字方塊 13">
                <a:extLst>
                  <a:ext uri="{FF2B5EF4-FFF2-40B4-BE49-F238E27FC236}">
                    <a16:creationId xmlns:a16="http://schemas.microsoft.com/office/drawing/2014/main" id="{6107B7D2-2EF3-49D6-8DE9-6DAAA8D4891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78627" y="3869477"/>
                <a:ext cx="218008" cy="276999"/>
              </a:xfrm>
              <a:prstGeom prst="rect">
                <a:avLst/>
              </a:prstGeom>
              <a:blipFill>
                <a:blip r:embed="rId7"/>
                <a:stretch>
                  <a:fillRect l="-19444" r="-16667" b="-2222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6" name="直線單箭頭接點 15">
            <a:extLst>
              <a:ext uri="{FF2B5EF4-FFF2-40B4-BE49-F238E27FC236}">
                <a16:creationId xmlns:a16="http://schemas.microsoft.com/office/drawing/2014/main" id="{2785856D-1050-493E-932B-9B9009690710}"/>
              </a:ext>
            </a:extLst>
          </p:cNvPr>
          <p:cNvCxnSpPr>
            <a:stCxn id="13" idx="2"/>
            <a:endCxn id="14" idx="0"/>
          </p:cNvCxnSpPr>
          <p:nvPr/>
        </p:nvCxnSpPr>
        <p:spPr>
          <a:xfrm>
            <a:off x="7669532" y="2941366"/>
            <a:ext cx="18099" cy="928111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文字方塊 16">
                <a:extLst>
                  <a:ext uri="{FF2B5EF4-FFF2-40B4-BE49-F238E27FC236}">
                    <a16:creationId xmlns:a16="http://schemas.microsoft.com/office/drawing/2014/main" id="{5C1C988B-5305-49D5-B526-47A97DD07FD8}"/>
                  </a:ext>
                </a:extLst>
              </p:cNvPr>
              <p:cNvSpPr txBox="1"/>
              <p:nvPr/>
            </p:nvSpPr>
            <p:spPr>
              <a:xfrm>
                <a:off x="8320775" y="3858320"/>
                <a:ext cx="604845" cy="29931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||</m:t>
                      </m:r>
                      <m:sSub>
                        <m:sSub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𝑗</m:t>
                          </m:r>
                        </m:sub>
                      </m:sSub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7" name="文字方塊 16">
                <a:extLst>
                  <a:ext uri="{FF2B5EF4-FFF2-40B4-BE49-F238E27FC236}">
                    <a16:creationId xmlns:a16="http://schemas.microsoft.com/office/drawing/2014/main" id="{5C1C988B-5305-49D5-B526-47A97DD07FD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20775" y="3858320"/>
                <a:ext cx="604845" cy="299313"/>
              </a:xfrm>
              <a:prstGeom prst="rect">
                <a:avLst/>
              </a:prstGeom>
              <a:blipFill>
                <a:blip r:embed="rId8"/>
                <a:stretch>
                  <a:fillRect l="-9091" r="-7071" b="-26531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9" name="直線單箭頭接點 18">
            <a:extLst>
              <a:ext uri="{FF2B5EF4-FFF2-40B4-BE49-F238E27FC236}">
                <a16:creationId xmlns:a16="http://schemas.microsoft.com/office/drawing/2014/main" id="{3987E8CE-4FC0-488D-A928-232FA4487DFE}"/>
              </a:ext>
            </a:extLst>
          </p:cNvPr>
          <p:cNvCxnSpPr>
            <a:stCxn id="17" idx="1"/>
            <a:endCxn id="14" idx="3"/>
          </p:cNvCxnSpPr>
          <p:nvPr/>
        </p:nvCxnSpPr>
        <p:spPr>
          <a:xfrm flipH="1">
            <a:off x="7796635" y="4007977"/>
            <a:ext cx="524140" cy="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矩形 20">
                <a:extLst>
                  <a:ext uri="{FF2B5EF4-FFF2-40B4-BE49-F238E27FC236}">
                    <a16:creationId xmlns:a16="http://schemas.microsoft.com/office/drawing/2014/main" id="{05F73B76-E6FF-424E-B9EF-DD3C49B6F4A0}"/>
                  </a:ext>
                </a:extLst>
              </p:cNvPr>
              <p:cNvSpPr/>
              <p:nvPr/>
            </p:nvSpPr>
            <p:spPr>
              <a:xfrm>
                <a:off x="6752063" y="4610404"/>
                <a:ext cx="1871135" cy="448733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𝐷𝑒𝑛𝑠𝑒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21" name="矩形 20">
                <a:extLst>
                  <a:ext uri="{FF2B5EF4-FFF2-40B4-BE49-F238E27FC236}">
                    <a16:creationId xmlns:a16="http://schemas.microsoft.com/office/drawing/2014/main" id="{05F73B76-E6FF-424E-B9EF-DD3C49B6F4A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52063" y="4610404"/>
                <a:ext cx="1871135" cy="448733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  <a:ln w="285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2" name="直線單箭頭接點 21">
            <a:extLst>
              <a:ext uri="{FF2B5EF4-FFF2-40B4-BE49-F238E27FC236}">
                <a16:creationId xmlns:a16="http://schemas.microsoft.com/office/drawing/2014/main" id="{B7EB6B88-5999-4E44-B6E1-4070D0C85F29}"/>
              </a:ext>
            </a:extLst>
          </p:cNvPr>
          <p:cNvCxnSpPr>
            <a:cxnSpLocks/>
            <a:stCxn id="14" idx="2"/>
            <a:endCxn id="21" idx="0"/>
          </p:cNvCxnSpPr>
          <p:nvPr/>
        </p:nvCxnSpPr>
        <p:spPr>
          <a:xfrm>
            <a:off x="7687631" y="4146476"/>
            <a:ext cx="0" cy="463928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" name="直線單箭頭接點 23">
            <a:extLst>
              <a:ext uri="{FF2B5EF4-FFF2-40B4-BE49-F238E27FC236}">
                <a16:creationId xmlns:a16="http://schemas.microsoft.com/office/drawing/2014/main" id="{9E51C107-E25E-4CAE-A97F-417585A27BAD}"/>
              </a:ext>
            </a:extLst>
          </p:cNvPr>
          <p:cNvCxnSpPr>
            <a:cxnSpLocks/>
            <a:stCxn id="21" idx="2"/>
            <a:endCxn id="26" idx="0"/>
          </p:cNvCxnSpPr>
          <p:nvPr/>
        </p:nvCxnSpPr>
        <p:spPr>
          <a:xfrm>
            <a:off x="7687631" y="5059137"/>
            <a:ext cx="4295" cy="491610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文字方塊 25">
                <a:extLst>
                  <a:ext uri="{FF2B5EF4-FFF2-40B4-BE49-F238E27FC236}">
                    <a16:creationId xmlns:a16="http://schemas.microsoft.com/office/drawing/2014/main" id="{15A521ED-CA55-4C79-86D9-A378F68FCB09}"/>
                  </a:ext>
                </a:extLst>
              </p:cNvPr>
              <p:cNvSpPr txBox="1"/>
              <p:nvPr/>
            </p:nvSpPr>
            <p:spPr>
              <a:xfrm>
                <a:off x="7476065" y="5550747"/>
                <a:ext cx="431721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𝑛𝑏</m:t>
                          </m:r>
                        </m:sub>
                      </m:sSub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26" name="文字方塊 25">
                <a:extLst>
                  <a:ext uri="{FF2B5EF4-FFF2-40B4-BE49-F238E27FC236}">
                    <a16:creationId xmlns:a16="http://schemas.microsoft.com/office/drawing/2014/main" id="{15A521ED-CA55-4C79-86D9-A378F68FCB0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76065" y="5550747"/>
                <a:ext cx="431721" cy="276999"/>
              </a:xfrm>
              <a:prstGeom prst="rect">
                <a:avLst/>
              </a:prstGeom>
              <a:blipFill>
                <a:blip r:embed="rId10"/>
                <a:stretch>
                  <a:fillRect l="-11268" r="-5634" b="-17778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矩形 24">
                <a:extLst>
                  <a:ext uri="{FF2B5EF4-FFF2-40B4-BE49-F238E27FC236}">
                    <a16:creationId xmlns:a16="http://schemas.microsoft.com/office/drawing/2014/main" id="{CB887C09-C2DB-4833-90AF-893E38B6AB7E}"/>
                  </a:ext>
                </a:extLst>
              </p:cNvPr>
              <p:cNvSpPr/>
              <p:nvPr/>
            </p:nvSpPr>
            <p:spPr>
              <a:xfrm>
                <a:off x="8320776" y="3255894"/>
                <a:ext cx="1060292" cy="328198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𝐷𝑒𝑛𝑠𝑒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25" name="矩形 24">
                <a:extLst>
                  <a:ext uri="{FF2B5EF4-FFF2-40B4-BE49-F238E27FC236}">
                    <a16:creationId xmlns:a16="http://schemas.microsoft.com/office/drawing/2014/main" id="{CB887C09-C2DB-4833-90AF-893E38B6AB7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20776" y="3255894"/>
                <a:ext cx="1060292" cy="328198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  <a:ln w="285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矩形 26">
                <a:extLst>
                  <a:ext uri="{FF2B5EF4-FFF2-40B4-BE49-F238E27FC236}">
                    <a16:creationId xmlns:a16="http://schemas.microsoft.com/office/drawing/2014/main" id="{E5BFD934-6741-4286-9779-EC7A7428DA56}"/>
                  </a:ext>
                </a:extLst>
              </p:cNvPr>
              <p:cNvSpPr/>
              <p:nvPr/>
            </p:nvSpPr>
            <p:spPr>
              <a:xfrm>
                <a:off x="9624642" y="3255894"/>
                <a:ext cx="1060292" cy="328198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𝐷𝑒𝑛𝑠𝑒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27" name="矩形 26">
                <a:extLst>
                  <a:ext uri="{FF2B5EF4-FFF2-40B4-BE49-F238E27FC236}">
                    <a16:creationId xmlns:a16="http://schemas.microsoft.com/office/drawing/2014/main" id="{E5BFD934-6741-4286-9779-EC7A7428DA5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24642" y="3255894"/>
                <a:ext cx="1060292" cy="328198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  <a:ln w="285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3" name="接點: 肘形 22">
            <a:extLst>
              <a:ext uri="{FF2B5EF4-FFF2-40B4-BE49-F238E27FC236}">
                <a16:creationId xmlns:a16="http://schemas.microsoft.com/office/drawing/2014/main" id="{B7C68BAB-3025-4A2F-AE76-D2AF5C971701}"/>
              </a:ext>
            </a:extLst>
          </p:cNvPr>
          <p:cNvCxnSpPr>
            <a:stCxn id="13" idx="3"/>
            <a:endCxn id="25" idx="0"/>
          </p:cNvCxnSpPr>
          <p:nvPr/>
        </p:nvCxnSpPr>
        <p:spPr>
          <a:xfrm>
            <a:off x="7881096" y="2802867"/>
            <a:ext cx="969826" cy="453027"/>
          </a:xfrm>
          <a:prstGeom prst="bentConnector2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接點: 肘形 28">
            <a:extLst>
              <a:ext uri="{FF2B5EF4-FFF2-40B4-BE49-F238E27FC236}">
                <a16:creationId xmlns:a16="http://schemas.microsoft.com/office/drawing/2014/main" id="{68ECBB57-C598-4B24-A1BC-55967488D0A7}"/>
              </a:ext>
            </a:extLst>
          </p:cNvPr>
          <p:cNvCxnSpPr>
            <a:stCxn id="13" idx="3"/>
            <a:endCxn id="27" idx="0"/>
          </p:cNvCxnSpPr>
          <p:nvPr/>
        </p:nvCxnSpPr>
        <p:spPr>
          <a:xfrm>
            <a:off x="7881096" y="2802867"/>
            <a:ext cx="2273692" cy="453027"/>
          </a:xfrm>
          <a:prstGeom prst="bentConnector2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接點: 肘形 30">
            <a:extLst>
              <a:ext uri="{FF2B5EF4-FFF2-40B4-BE49-F238E27FC236}">
                <a16:creationId xmlns:a16="http://schemas.microsoft.com/office/drawing/2014/main" id="{20FB7B5F-9737-4BD3-95B0-8E51662EBDDC}"/>
              </a:ext>
            </a:extLst>
          </p:cNvPr>
          <p:cNvCxnSpPr>
            <a:stCxn id="25" idx="2"/>
            <a:endCxn id="17" idx="0"/>
          </p:cNvCxnSpPr>
          <p:nvPr/>
        </p:nvCxnSpPr>
        <p:spPr>
          <a:xfrm rot="5400000">
            <a:off x="8599946" y="3607344"/>
            <a:ext cx="274228" cy="227724"/>
          </a:xfrm>
          <a:prstGeom prst="bentConnector3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接點: 肘形 32">
            <a:extLst>
              <a:ext uri="{FF2B5EF4-FFF2-40B4-BE49-F238E27FC236}">
                <a16:creationId xmlns:a16="http://schemas.microsoft.com/office/drawing/2014/main" id="{1DEBAB17-2F84-4A52-9010-A7D779BE14F5}"/>
              </a:ext>
            </a:extLst>
          </p:cNvPr>
          <p:cNvCxnSpPr>
            <a:stCxn id="27" idx="2"/>
            <a:endCxn id="17" idx="3"/>
          </p:cNvCxnSpPr>
          <p:nvPr/>
        </p:nvCxnSpPr>
        <p:spPr>
          <a:xfrm rot="5400000">
            <a:off x="9328262" y="3181450"/>
            <a:ext cx="423885" cy="1229168"/>
          </a:xfrm>
          <a:prstGeom prst="bentConnector2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8" name="文字方塊 27">
            <a:extLst>
              <a:ext uri="{FF2B5EF4-FFF2-40B4-BE49-F238E27FC236}">
                <a16:creationId xmlns:a16="http://schemas.microsoft.com/office/drawing/2014/main" id="{0ECDE2C1-AA44-4EE8-877E-E1DB50C57F9E}"/>
              </a:ext>
            </a:extLst>
          </p:cNvPr>
          <p:cNvSpPr txBox="1"/>
          <p:nvPr/>
        </p:nvSpPr>
        <p:spPr>
          <a:xfrm>
            <a:off x="4652432" y="5808760"/>
            <a:ext cx="28871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TW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Fig. 7: </a:t>
            </a:r>
            <a:r>
              <a:rPr lang="en-US" altLang="zh-TW" sz="1400" b="0" i="0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 simple illustration of GAT.</a:t>
            </a:r>
            <a:endParaRPr lang="zh-TW" alt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文字方塊 29">
            <a:extLst>
              <a:ext uri="{FF2B5EF4-FFF2-40B4-BE49-F238E27FC236}">
                <a16:creationId xmlns:a16="http://schemas.microsoft.com/office/drawing/2014/main" id="{D915D369-AF84-4BD8-96D4-E308E30D98B3}"/>
              </a:ext>
            </a:extLst>
          </p:cNvPr>
          <p:cNvSpPr txBox="1"/>
          <p:nvPr/>
        </p:nvSpPr>
        <p:spPr>
          <a:xfrm>
            <a:off x="0" y="6581001"/>
            <a:ext cx="132921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Source: Self-made</a:t>
            </a:r>
            <a:endParaRPr lang="zh-TW" alt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629395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6CB12F4B-180D-43EF-BEA8-4F584F6F4F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Taxonomy (7/10)</a:t>
            </a:r>
            <a:endParaRPr lang="zh-TW" alt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B0CA258F-3A18-407F-B352-ED46B00441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536575"/>
          </a:xfrm>
        </p:spPr>
        <p:txBody>
          <a:bodyPr/>
          <a:lstStyle/>
          <a:p>
            <a:r>
              <a:rPr lang="en-US" altLang="zh-TW" dirty="0"/>
              <a:t>Graph Auto-Encoder (2016)</a:t>
            </a:r>
            <a:endParaRPr lang="zh-TW" altLang="en-US" dirty="0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B1DD48B2-A579-4D3A-B449-B2FF5FF1BD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0CDFC-4EE2-40FD-A4A3-A6B3178EABA2}" type="slidenum">
              <a:rPr lang="zh-TW" altLang="en-US" smtClean="0"/>
              <a:t>36</a:t>
            </a:fld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橢圓 4">
                <a:extLst>
                  <a:ext uri="{FF2B5EF4-FFF2-40B4-BE49-F238E27FC236}">
                    <a16:creationId xmlns:a16="http://schemas.microsoft.com/office/drawing/2014/main" id="{6FE927CE-3688-4537-9BAC-0B579AE6D8DA}"/>
                  </a:ext>
                </a:extLst>
              </p:cNvPr>
              <p:cNvSpPr/>
              <p:nvPr/>
            </p:nvSpPr>
            <p:spPr>
              <a:xfrm>
                <a:off x="2218267" y="4521199"/>
                <a:ext cx="711200" cy="711200"/>
              </a:xfrm>
              <a:prstGeom prst="ellipse">
                <a:avLst/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5" name="橢圓 4">
                <a:extLst>
                  <a:ext uri="{FF2B5EF4-FFF2-40B4-BE49-F238E27FC236}">
                    <a16:creationId xmlns:a16="http://schemas.microsoft.com/office/drawing/2014/main" id="{6FE927CE-3688-4537-9BAC-0B579AE6D8D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18267" y="4521199"/>
                <a:ext cx="711200" cy="711200"/>
              </a:xfrm>
              <a:prstGeom prst="ellipse">
                <a:avLst/>
              </a:prstGeom>
              <a:blipFill>
                <a:blip r:embed="rId2"/>
                <a:stretch>
                  <a:fillRect/>
                </a:stretch>
              </a:blipFill>
              <a:ln w="285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橢圓 5">
                <a:extLst>
                  <a:ext uri="{FF2B5EF4-FFF2-40B4-BE49-F238E27FC236}">
                    <a16:creationId xmlns:a16="http://schemas.microsoft.com/office/drawing/2014/main" id="{2C7CC3A9-4C08-43DF-A57A-CC98A02A81F2}"/>
                  </a:ext>
                </a:extLst>
              </p:cNvPr>
              <p:cNvSpPr/>
              <p:nvPr/>
            </p:nvSpPr>
            <p:spPr>
              <a:xfrm>
                <a:off x="3987800" y="4021666"/>
                <a:ext cx="711200" cy="711200"/>
              </a:xfrm>
              <a:prstGeom prst="ellipse">
                <a:avLst/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</m:oMath>
                  </m:oMathPara>
                </a14:m>
                <a:endParaRPr lang="zh-TW" alt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6" name="橢圓 5">
                <a:extLst>
                  <a:ext uri="{FF2B5EF4-FFF2-40B4-BE49-F238E27FC236}">
                    <a16:creationId xmlns:a16="http://schemas.microsoft.com/office/drawing/2014/main" id="{2C7CC3A9-4C08-43DF-A57A-CC98A02A81F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87800" y="4021666"/>
                <a:ext cx="711200" cy="711200"/>
              </a:xfrm>
              <a:prstGeom prst="ellipse">
                <a:avLst/>
              </a:prstGeom>
              <a:blipFill>
                <a:blip r:embed="rId3"/>
                <a:stretch>
                  <a:fillRect/>
                </a:stretch>
              </a:blipFill>
              <a:ln w="285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7" name="接點: 弧形 6">
            <a:extLst>
              <a:ext uri="{FF2B5EF4-FFF2-40B4-BE49-F238E27FC236}">
                <a16:creationId xmlns:a16="http://schemas.microsoft.com/office/drawing/2014/main" id="{9BAB79C8-2B7B-4228-A416-6E936ED63857}"/>
              </a:ext>
            </a:extLst>
          </p:cNvPr>
          <p:cNvCxnSpPr>
            <a:stCxn id="5" idx="6"/>
            <a:endCxn id="6" idx="2"/>
          </p:cNvCxnSpPr>
          <p:nvPr/>
        </p:nvCxnSpPr>
        <p:spPr>
          <a:xfrm flipV="1">
            <a:off x="2929467" y="4377266"/>
            <a:ext cx="1058333" cy="499533"/>
          </a:xfrm>
          <a:prstGeom prst="curvedConnector3">
            <a:avLst/>
          </a:prstGeom>
          <a:ln w="19050"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" name="接點: 弧形 7">
            <a:extLst>
              <a:ext uri="{FF2B5EF4-FFF2-40B4-BE49-F238E27FC236}">
                <a16:creationId xmlns:a16="http://schemas.microsoft.com/office/drawing/2014/main" id="{B1096015-AEFB-4B90-A78C-4ADE8306231C}"/>
              </a:ext>
            </a:extLst>
          </p:cNvPr>
          <p:cNvCxnSpPr>
            <a:stCxn id="5" idx="2"/>
            <a:endCxn id="5" idx="1"/>
          </p:cNvCxnSpPr>
          <p:nvPr/>
        </p:nvCxnSpPr>
        <p:spPr>
          <a:xfrm rot="10800000" flipH="1">
            <a:off x="2218266" y="4625353"/>
            <a:ext cx="104153" cy="251447"/>
          </a:xfrm>
          <a:prstGeom prst="curvedConnector4">
            <a:avLst>
              <a:gd name="adj1" fmla="val -219485"/>
              <a:gd name="adj2" fmla="val 232335"/>
            </a:avLst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接點: 弧形 8">
            <a:extLst>
              <a:ext uri="{FF2B5EF4-FFF2-40B4-BE49-F238E27FC236}">
                <a16:creationId xmlns:a16="http://schemas.microsoft.com/office/drawing/2014/main" id="{5B6B68F3-71B5-420C-A573-ECCD6D438371}"/>
              </a:ext>
            </a:extLst>
          </p:cNvPr>
          <p:cNvCxnSpPr>
            <a:stCxn id="6" idx="6"/>
            <a:endCxn id="6" idx="0"/>
          </p:cNvCxnSpPr>
          <p:nvPr/>
        </p:nvCxnSpPr>
        <p:spPr>
          <a:xfrm flipH="1" flipV="1">
            <a:off x="4343400" y="4021666"/>
            <a:ext cx="355600" cy="355600"/>
          </a:xfrm>
          <a:prstGeom prst="curvedConnector4">
            <a:avLst>
              <a:gd name="adj1" fmla="val -64286"/>
              <a:gd name="adj2" fmla="val 164286"/>
            </a:avLst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矩形 9">
                <a:extLst>
                  <a:ext uri="{FF2B5EF4-FFF2-40B4-BE49-F238E27FC236}">
                    <a16:creationId xmlns:a16="http://schemas.microsoft.com/office/drawing/2014/main" id="{4CA922D2-6666-49CB-99DE-2C2A5EC3D31B}"/>
                  </a:ext>
                </a:extLst>
              </p:cNvPr>
              <p:cNvSpPr/>
              <p:nvPr/>
            </p:nvSpPr>
            <p:spPr bwMode="auto">
              <a:xfrm>
                <a:off x="2495550" y="4279791"/>
                <a:ext cx="607484" cy="169441"/>
              </a:xfrm>
              <a:prstGeom prst="rect">
                <a:avLst/>
              </a:prstGeom>
              <a:no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400" i="1"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altLang="zh-TW" sz="1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r>
                        <a:rPr lang="en-US" altLang="zh-TW" sz="1400" i="1">
                          <a:latin typeface="Cambria Math" panose="02040503050406030204" pitchFamily="18" charset="0"/>
                        </a:rPr>
                        <m:t>𝑑</m:t>
                      </m:r>
                    </m:oMath>
                  </m:oMathPara>
                </a14:m>
                <a:endParaRPr kumimoji="1" lang="zh-TW" altLang="en-US" sz="1400" dirty="0">
                  <a:latin typeface="Arial" charset="0"/>
                  <a:ea typeface="標楷體" pitchFamily="65" charset="-120"/>
                </a:endParaRPr>
              </a:p>
            </p:txBody>
          </p:sp>
        </mc:Choice>
        <mc:Fallback xmlns="">
          <p:sp>
            <p:nvSpPr>
              <p:cNvPr id="10" name="矩形 9">
                <a:extLst>
                  <a:ext uri="{FF2B5EF4-FFF2-40B4-BE49-F238E27FC236}">
                    <a16:creationId xmlns:a16="http://schemas.microsoft.com/office/drawing/2014/main" id="{4CA922D2-6666-49CB-99DE-2C2A5EC3D31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495550" y="4279791"/>
                <a:ext cx="607484" cy="169441"/>
              </a:xfrm>
              <a:prstGeom prst="rect">
                <a:avLst/>
              </a:prstGeom>
              <a:blipFill>
                <a:blip r:embed="rId4"/>
                <a:stretch>
                  <a:fillRect b="-20000"/>
                </a:stretch>
              </a:blip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矩形 10">
                <a:extLst>
                  <a:ext uri="{FF2B5EF4-FFF2-40B4-BE49-F238E27FC236}">
                    <a16:creationId xmlns:a16="http://schemas.microsoft.com/office/drawing/2014/main" id="{6C401AF6-BB2B-4CF5-A7B8-5BAE00CB0A0F}"/>
                  </a:ext>
                </a:extLst>
              </p:cNvPr>
              <p:cNvSpPr/>
              <p:nvPr/>
            </p:nvSpPr>
            <p:spPr bwMode="auto">
              <a:xfrm>
                <a:off x="3522133" y="3869477"/>
                <a:ext cx="607484" cy="169441"/>
              </a:xfrm>
              <a:prstGeom prst="rect">
                <a:avLst/>
              </a:prstGeom>
              <a:no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400" i="1"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altLang="zh-TW" sz="1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r>
                        <a:rPr lang="en-US" altLang="zh-TW" sz="1400" i="1">
                          <a:latin typeface="Cambria Math" panose="02040503050406030204" pitchFamily="18" charset="0"/>
                        </a:rPr>
                        <m:t>𝑑</m:t>
                      </m:r>
                    </m:oMath>
                  </m:oMathPara>
                </a14:m>
                <a:endParaRPr kumimoji="1" lang="zh-TW" altLang="en-US" sz="1400" dirty="0">
                  <a:latin typeface="Arial" charset="0"/>
                  <a:ea typeface="標楷體" pitchFamily="65" charset="-120"/>
                </a:endParaRPr>
              </a:p>
            </p:txBody>
          </p:sp>
        </mc:Choice>
        <mc:Fallback xmlns="">
          <p:sp>
            <p:nvSpPr>
              <p:cNvPr id="11" name="矩形 10">
                <a:extLst>
                  <a:ext uri="{FF2B5EF4-FFF2-40B4-BE49-F238E27FC236}">
                    <a16:creationId xmlns:a16="http://schemas.microsoft.com/office/drawing/2014/main" id="{6C401AF6-BB2B-4CF5-A7B8-5BAE00CB0A0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522133" y="3869477"/>
                <a:ext cx="607484" cy="169441"/>
              </a:xfrm>
              <a:prstGeom prst="rect">
                <a:avLst/>
              </a:prstGeom>
              <a:blipFill>
                <a:blip r:embed="rId5"/>
                <a:stretch>
                  <a:fillRect b="-20000"/>
                </a:stretch>
              </a:blip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箭號: 向右 11">
            <a:extLst>
              <a:ext uri="{FF2B5EF4-FFF2-40B4-BE49-F238E27FC236}">
                <a16:creationId xmlns:a16="http://schemas.microsoft.com/office/drawing/2014/main" id="{1AFBA342-0B1D-4C47-82E6-5BB8B29251C5}"/>
              </a:ext>
            </a:extLst>
          </p:cNvPr>
          <p:cNvSpPr/>
          <p:nvPr/>
        </p:nvSpPr>
        <p:spPr>
          <a:xfrm>
            <a:off x="5190067" y="4241799"/>
            <a:ext cx="922867" cy="635000"/>
          </a:xfrm>
          <a:prstGeom prst="rightArrow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文字方塊 12">
                <a:extLst>
                  <a:ext uri="{FF2B5EF4-FFF2-40B4-BE49-F238E27FC236}">
                    <a16:creationId xmlns:a16="http://schemas.microsoft.com/office/drawing/2014/main" id="{069B7FEF-9614-4651-A673-7163E3B70EA0}"/>
                  </a:ext>
                </a:extLst>
              </p:cNvPr>
              <p:cNvSpPr txBox="1"/>
              <p:nvPr/>
            </p:nvSpPr>
            <p:spPr>
              <a:xfrm>
                <a:off x="7457967" y="2664367"/>
                <a:ext cx="423129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𝑛𝑑</m:t>
                          </m:r>
                        </m:sub>
                      </m:sSub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3" name="文字方塊 12">
                <a:extLst>
                  <a:ext uri="{FF2B5EF4-FFF2-40B4-BE49-F238E27FC236}">
                    <a16:creationId xmlns:a16="http://schemas.microsoft.com/office/drawing/2014/main" id="{069B7FEF-9614-4651-A673-7163E3B70EA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57967" y="2664367"/>
                <a:ext cx="423129" cy="276999"/>
              </a:xfrm>
              <a:prstGeom prst="rect">
                <a:avLst/>
              </a:prstGeom>
              <a:blipFill>
                <a:blip r:embed="rId6"/>
                <a:stretch>
                  <a:fillRect l="-11429" r="-4286" b="-15217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5" name="直線單箭頭接點 14">
            <a:extLst>
              <a:ext uri="{FF2B5EF4-FFF2-40B4-BE49-F238E27FC236}">
                <a16:creationId xmlns:a16="http://schemas.microsoft.com/office/drawing/2014/main" id="{A87DEC35-E21C-4C9C-A23C-720189B0DC3D}"/>
              </a:ext>
            </a:extLst>
          </p:cNvPr>
          <p:cNvCxnSpPr>
            <a:cxnSpLocks/>
            <a:stCxn id="13" idx="2"/>
            <a:endCxn id="29" idx="0"/>
          </p:cNvCxnSpPr>
          <p:nvPr/>
        </p:nvCxnSpPr>
        <p:spPr>
          <a:xfrm>
            <a:off x="7669532" y="2941366"/>
            <a:ext cx="18099" cy="698757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矩形 17">
                <a:extLst>
                  <a:ext uri="{FF2B5EF4-FFF2-40B4-BE49-F238E27FC236}">
                    <a16:creationId xmlns:a16="http://schemas.microsoft.com/office/drawing/2014/main" id="{D2BB5371-BF6D-4C93-928E-6081C6914E9F}"/>
                  </a:ext>
                </a:extLst>
              </p:cNvPr>
              <p:cNvSpPr/>
              <p:nvPr/>
            </p:nvSpPr>
            <p:spPr>
              <a:xfrm>
                <a:off x="6752063" y="4610404"/>
                <a:ext cx="1871135" cy="448733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𝐺𝐶𝑁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8" name="矩形 17">
                <a:extLst>
                  <a:ext uri="{FF2B5EF4-FFF2-40B4-BE49-F238E27FC236}">
                    <a16:creationId xmlns:a16="http://schemas.microsoft.com/office/drawing/2014/main" id="{D2BB5371-BF6D-4C93-928E-6081C6914E9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52063" y="4610404"/>
                <a:ext cx="1871135" cy="448733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 w="285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9" name="直線單箭頭接點 18">
            <a:extLst>
              <a:ext uri="{FF2B5EF4-FFF2-40B4-BE49-F238E27FC236}">
                <a16:creationId xmlns:a16="http://schemas.microsoft.com/office/drawing/2014/main" id="{129ABB7B-9D6F-4446-ADFE-00C67B02BC8A}"/>
              </a:ext>
            </a:extLst>
          </p:cNvPr>
          <p:cNvCxnSpPr>
            <a:cxnSpLocks/>
            <a:stCxn id="29" idx="2"/>
            <a:endCxn id="18" idx="0"/>
          </p:cNvCxnSpPr>
          <p:nvPr/>
        </p:nvCxnSpPr>
        <p:spPr>
          <a:xfrm>
            <a:off x="7687631" y="4088856"/>
            <a:ext cx="0" cy="521548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矩形 28">
                <a:extLst>
                  <a:ext uri="{FF2B5EF4-FFF2-40B4-BE49-F238E27FC236}">
                    <a16:creationId xmlns:a16="http://schemas.microsoft.com/office/drawing/2014/main" id="{9A10A709-8F2A-4435-B41C-7C48A88FEC74}"/>
                  </a:ext>
                </a:extLst>
              </p:cNvPr>
              <p:cNvSpPr/>
              <p:nvPr/>
            </p:nvSpPr>
            <p:spPr>
              <a:xfrm>
                <a:off x="6752063" y="3640123"/>
                <a:ext cx="1871135" cy="448733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𝐺𝐶𝑁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29" name="矩形 28">
                <a:extLst>
                  <a:ext uri="{FF2B5EF4-FFF2-40B4-BE49-F238E27FC236}">
                    <a16:creationId xmlns:a16="http://schemas.microsoft.com/office/drawing/2014/main" id="{9A10A709-8F2A-4435-B41C-7C48A88FEC7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52063" y="3640123"/>
                <a:ext cx="1871135" cy="448733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 w="285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文字方塊 31">
                <a:extLst>
                  <a:ext uri="{FF2B5EF4-FFF2-40B4-BE49-F238E27FC236}">
                    <a16:creationId xmlns:a16="http://schemas.microsoft.com/office/drawing/2014/main" id="{6160FA59-1ED6-4032-97B1-6212F5E2E92F}"/>
                  </a:ext>
                </a:extLst>
              </p:cNvPr>
              <p:cNvSpPr txBox="1"/>
              <p:nvPr/>
            </p:nvSpPr>
            <p:spPr>
              <a:xfrm>
                <a:off x="9432827" y="4141291"/>
                <a:ext cx="218008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32" name="文字方塊 31">
                <a:extLst>
                  <a:ext uri="{FF2B5EF4-FFF2-40B4-BE49-F238E27FC236}">
                    <a16:creationId xmlns:a16="http://schemas.microsoft.com/office/drawing/2014/main" id="{6160FA59-1ED6-4032-97B1-6212F5E2E92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32827" y="4141291"/>
                <a:ext cx="218008" cy="276999"/>
              </a:xfrm>
              <a:prstGeom prst="rect">
                <a:avLst/>
              </a:prstGeom>
              <a:blipFill>
                <a:blip r:embed="rId9"/>
                <a:stretch>
                  <a:fillRect l="-19444" r="-16667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4" name="接點: 肘形 33">
            <a:extLst>
              <a:ext uri="{FF2B5EF4-FFF2-40B4-BE49-F238E27FC236}">
                <a16:creationId xmlns:a16="http://schemas.microsoft.com/office/drawing/2014/main" id="{2D118705-6F55-4D28-AA21-3CF3ED0E66F1}"/>
              </a:ext>
            </a:extLst>
          </p:cNvPr>
          <p:cNvCxnSpPr>
            <a:stCxn id="29" idx="3"/>
            <a:endCxn id="32" idx="0"/>
          </p:cNvCxnSpPr>
          <p:nvPr/>
        </p:nvCxnSpPr>
        <p:spPr>
          <a:xfrm>
            <a:off x="8623198" y="3864490"/>
            <a:ext cx="918633" cy="276801"/>
          </a:xfrm>
          <a:prstGeom prst="bentConnector2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接點: 肘形 35">
            <a:extLst>
              <a:ext uri="{FF2B5EF4-FFF2-40B4-BE49-F238E27FC236}">
                <a16:creationId xmlns:a16="http://schemas.microsoft.com/office/drawing/2014/main" id="{FFDC658F-CF24-4A25-AC1E-A0D73C495C09}"/>
              </a:ext>
            </a:extLst>
          </p:cNvPr>
          <p:cNvCxnSpPr>
            <a:stCxn id="18" idx="3"/>
            <a:endCxn id="32" idx="2"/>
          </p:cNvCxnSpPr>
          <p:nvPr/>
        </p:nvCxnSpPr>
        <p:spPr>
          <a:xfrm flipV="1">
            <a:off x="8623198" y="4418290"/>
            <a:ext cx="918633" cy="416481"/>
          </a:xfrm>
          <a:prstGeom prst="bentConnector2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7" name="文字方塊 36">
                <a:extLst>
                  <a:ext uri="{FF2B5EF4-FFF2-40B4-BE49-F238E27FC236}">
                    <a16:creationId xmlns:a16="http://schemas.microsoft.com/office/drawing/2014/main" id="{CE162222-3849-4073-9457-7FBE2945B462}"/>
                  </a:ext>
                </a:extLst>
              </p:cNvPr>
              <p:cNvSpPr txBox="1"/>
              <p:nvPr/>
            </p:nvSpPr>
            <p:spPr>
              <a:xfrm>
                <a:off x="9876160" y="4132824"/>
                <a:ext cx="1303947" cy="28270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̃"/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</m:acc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zh-TW" altLang="en-US" b="0" i="1" smtClean="0">
                          <a:latin typeface="Cambria Math" panose="02040503050406030204" pitchFamily="18" charset="0"/>
                        </a:rPr>
                        <m:t>𝜎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𝐻</m:t>
                      </m:r>
                      <m:sSup>
                        <m:sSup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p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p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37" name="文字方塊 36">
                <a:extLst>
                  <a:ext uri="{FF2B5EF4-FFF2-40B4-BE49-F238E27FC236}">
                    <a16:creationId xmlns:a16="http://schemas.microsoft.com/office/drawing/2014/main" id="{CE162222-3849-4073-9457-7FBE2945B46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76160" y="4132824"/>
                <a:ext cx="1303947" cy="282706"/>
              </a:xfrm>
              <a:prstGeom prst="rect">
                <a:avLst/>
              </a:prstGeom>
              <a:blipFill>
                <a:blip r:embed="rId10"/>
                <a:stretch>
                  <a:fillRect l="-3738" t="-23913" r="-6542" b="-34783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9" name="直線單箭頭接點 38">
            <a:extLst>
              <a:ext uri="{FF2B5EF4-FFF2-40B4-BE49-F238E27FC236}">
                <a16:creationId xmlns:a16="http://schemas.microsoft.com/office/drawing/2014/main" id="{59F41AFE-F006-4114-A96C-7B7B4F7A396D}"/>
              </a:ext>
            </a:extLst>
          </p:cNvPr>
          <p:cNvCxnSpPr>
            <a:stCxn id="32" idx="3"/>
            <a:endCxn id="37" idx="1"/>
          </p:cNvCxnSpPr>
          <p:nvPr/>
        </p:nvCxnSpPr>
        <p:spPr>
          <a:xfrm flipV="1">
            <a:off x="9650835" y="4274177"/>
            <a:ext cx="225325" cy="5614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文字方塊 22">
            <a:extLst>
              <a:ext uri="{FF2B5EF4-FFF2-40B4-BE49-F238E27FC236}">
                <a16:creationId xmlns:a16="http://schemas.microsoft.com/office/drawing/2014/main" id="{A78E55D7-ECA3-4368-9940-96798F204C80}"/>
              </a:ext>
            </a:extLst>
          </p:cNvPr>
          <p:cNvSpPr txBox="1"/>
          <p:nvPr/>
        </p:nvSpPr>
        <p:spPr>
          <a:xfrm>
            <a:off x="4652432" y="5808760"/>
            <a:ext cx="28871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TW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Fig. 8: </a:t>
            </a:r>
            <a:r>
              <a:rPr lang="en-US" altLang="zh-TW" sz="1400" b="0" i="0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 simple illustration of GAE.</a:t>
            </a:r>
            <a:endParaRPr lang="zh-TW" alt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文字方塊 23">
            <a:extLst>
              <a:ext uri="{FF2B5EF4-FFF2-40B4-BE49-F238E27FC236}">
                <a16:creationId xmlns:a16="http://schemas.microsoft.com/office/drawing/2014/main" id="{AD09F03A-6855-4327-975E-90039AF77118}"/>
              </a:ext>
            </a:extLst>
          </p:cNvPr>
          <p:cNvSpPr txBox="1"/>
          <p:nvPr/>
        </p:nvSpPr>
        <p:spPr>
          <a:xfrm>
            <a:off x="0" y="6581001"/>
            <a:ext cx="132921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Source: Self-made</a:t>
            </a:r>
            <a:endParaRPr lang="zh-TW" alt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423734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3DEBCD0-2790-4C5C-A668-FDB389F195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Taxonomy (8/10)</a:t>
            </a:r>
            <a:endParaRPr lang="zh-TW" alt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8183B268-33C0-4ED7-B112-FB9536F175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587375"/>
          </a:xfrm>
        </p:spPr>
        <p:txBody>
          <a:bodyPr/>
          <a:lstStyle/>
          <a:p>
            <a:r>
              <a:rPr lang="en-US" altLang="zh-TW" dirty="0"/>
              <a:t>Graph U-net (2019)</a:t>
            </a:r>
            <a:endParaRPr lang="zh-TW" altLang="en-US" dirty="0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3FF854EF-B94A-4E51-BC2C-E7386AEC11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0CDFC-4EE2-40FD-A4A3-A6B3178EABA2}" type="slidenum">
              <a:rPr lang="zh-TW" altLang="en-US" smtClean="0"/>
              <a:t>37</a:t>
            </a:fld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字方塊 4">
                <a:extLst>
                  <a:ext uri="{FF2B5EF4-FFF2-40B4-BE49-F238E27FC236}">
                    <a16:creationId xmlns:a16="http://schemas.microsoft.com/office/drawing/2014/main" id="{D898AFDD-EBCE-4B08-B29A-0AA9F845A930}"/>
                  </a:ext>
                </a:extLst>
              </p:cNvPr>
              <p:cNvSpPr txBox="1"/>
              <p:nvPr/>
            </p:nvSpPr>
            <p:spPr>
              <a:xfrm>
                <a:off x="1622316" y="2547937"/>
                <a:ext cx="302903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 smtClean="0">
                              <a:latin typeface="Cambria Math" panose="02040503050406030204" pitchFamily="18" charset="0"/>
                            </a:rPr>
                            <m:t>𝒢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5" name="文字方塊 4">
                <a:extLst>
                  <a:ext uri="{FF2B5EF4-FFF2-40B4-BE49-F238E27FC236}">
                    <a16:creationId xmlns:a16="http://schemas.microsoft.com/office/drawing/2014/main" id="{D898AFDD-EBCE-4B08-B29A-0AA9F845A93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22316" y="2547937"/>
                <a:ext cx="302903" cy="276999"/>
              </a:xfrm>
              <a:prstGeom prst="rect">
                <a:avLst/>
              </a:prstGeom>
              <a:blipFill>
                <a:blip r:embed="rId2"/>
                <a:stretch>
                  <a:fillRect l="-26000" r="-2000" b="-33333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" name="直線單箭頭接點 5">
            <a:extLst>
              <a:ext uri="{FF2B5EF4-FFF2-40B4-BE49-F238E27FC236}">
                <a16:creationId xmlns:a16="http://schemas.microsoft.com/office/drawing/2014/main" id="{AF8057AF-8DF1-4923-97A9-94464F705B6A}"/>
              </a:ext>
            </a:extLst>
          </p:cNvPr>
          <p:cNvCxnSpPr>
            <a:cxnSpLocks/>
            <a:stCxn id="5" idx="2"/>
            <a:endCxn id="9" idx="0"/>
          </p:cNvCxnSpPr>
          <p:nvPr/>
        </p:nvCxnSpPr>
        <p:spPr>
          <a:xfrm>
            <a:off x="1773768" y="2824936"/>
            <a:ext cx="0" cy="192399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矩形 6">
                <a:extLst>
                  <a:ext uri="{FF2B5EF4-FFF2-40B4-BE49-F238E27FC236}">
                    <a16:creationId xmlns:a16="http://schemas.microsoft.com/office/drawing/2014/main" id="{4D9AF47B-269F-482A-8827-8CF14E05D930}"/>
                  </a:ext>
                </a:extLst>
              </p:cNvPr>
              <p:cNvSpPr/>
              <p:nvPr/>
            </p:nvSpPr>
            <p:spPr>
              <a:xfrm>
                <a:off x="838200" y="3658468"/>
                <a:ext cx="1871135" cy="286814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𝑃𝑜𝑜𝑙𝑖𝑛𝑔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7" name="矩形 6">
                <a:extLst>
                  <a:ext uri="{FF2B5EF4-FFF2-40B4-BE49-F238E27FC236}">
                    <a16:creationId xmlns:a16="http://schemas.microsoft.com/office/drawing/2014/main" id="{4D9AF47B-269F-482A-8827-8CF14E05D93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0" y="3658468"/>
                <a:ext cx="1871135" cy="286814"/>
              </a:xfrm>
              <a:prstGeom prst="rect">
                <a:avLst/>
              </a:prstGeom>
              <a:blipFill>
                <a:blip r:embed="rId3"/>
                <a:stretch>
                  <a:fillRect b="-23077"/>
                </a:stretch>
              </a:blipFill>
              <a:ln w="285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8" name="直線單箭頭接點 7">
            <a:extLst>
              <a:ext uri="{FF2B5EF4-FFF2-40B4-BE49-F238E27FC236}">
                <a16:creationId xmlns:a16="http://schemas.microsoft.com/office/drawing/2014/main" id="{2EFD4C55-5CBA-41FB-8DC3-29AD9F1245E4}"/>
              </a:ext>
            </a:extLst>
          </p:cNvPr>
          <p:cNvCxnSpPr>
            <a:cxnSpLocks/>
            <a:stCxn id="9" idx="2"/>
            <a:endCxn id="7" idx="0"/>
          </p:cNvCxnSpPr>
          <p:nvPr/>
        </p:nvCxnSpPr>
        <p:spPr>
          <a:xfrm>
            <a:off x="1773768" y="3466068"/>
            <a:ext cx="0" cy="192400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矩形 8">
                <a:extLst>
                  <a:ext uri="{FF2B5EF4-FFF2-40B4-BE49-F238E27FC236}">
                    <a16:creationId xmlns:a16="http://schemas.microsoft.com/office/drawing/2014/main" id="{B905E638-ACCD-409B-AF2C-72E5AB3A4697}"/>
                  </a:ext>
                </a:extLst>
              </p:cNvPr>
              <p:cNvSpPr/>
              <p:nvPr/>
            </p:nvSpPr>
            <p:spPr>
              <a:xfrm>
                <a:off x="838200" y="3017335"/>
                <a:ext cx="1871135" cy="448733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𝐺𝐶𝑁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9" name="矩形 8">
                <a:extLst>
                  <a:ext uri="{FF2B5EF4-FFF2-40B4-BE49-F238E27FC236}">
                    <a16:creationId xmlns:a16="http://schemas.microsoft.com/office/drawing/2014/main" id="{B905E638-ACCD-409B-AF2C-72E5AB3A469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0" y="3017335"/>
                <a:ext cx="1871135" cy="448733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 w="285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矩形 13">
                <a:extLst>
                  <a:ext uri="{FF2B5EF4-FFF2-40B4-BE49-F238E27FC236}">
                    <a16:creationId xmlns:a16="http://schemas.microsoft.com/office/drawing/2014/main" id="{5A471AE3-CA9C-4D95-BE14-F8C1002351EC}"/>
                  </a:ext>
                </a:extLst>
              </p:cNvPr>
              <p:cNvSpPr/>
              <p:nvPr/>
            </p:nvSpPr>
            <p:spPr>
              <a:xfrm>
                <a:off x="838200" y="4137680"/>
                <a:ext cx="1871135" cy="448733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𝐺𝐶𝑁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4" name="矩形 13">
                <a:extLst>
                  <a:ext uri="{FF2B5EF4-FFF2-40B4-BE49-F238E27FC236}">
                    <a16:creationId xmlns:a16="http://schemas.microsoft.com/office/drawing/2014/main" id="{5A471AE3-CA9C-4D95-BE14-F8C1002351E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0" y="4137680"/>
                <a:ext cx="1871135" cy="448733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 w="285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5" name="直線單箭頭接點 14">
            <a:extLst>
              <a:ext uri="{FF2B5EF4-FFF2-40B4-BE49-F238E27FC236}">
                <a16:creationId xmlns:a16="http://schemas.microsoft.com/office/drawing/2014/main" id="{0D45463E-2BA8-4A16-85D1-98E44D48221D}"/>
              </a:ext>
            </a:extLst>
          </p:cNvPr>
          <p:cNvCxnSpPr>
            <a:cxnSpLocks/>
            <a:stCxn id="7" idx="2"/>
            <a:endCxn id="14" idx="0"/>
          </p:cNvCxnSpPr>
          <p:nvPr/>
        </p:nvCxnSpPr>
        <p:spPr>
          <a:xfrm>
            <a:off x="1773768" y="3945282"/>
            <a:ext cx="0" cy="192398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矩形 19">
                <a:extLst>
                  <a:ext uri="{FF2B5EF4-FFF2-40B4-BE49-F238E27FC236}">
                    <a16:creationId xmlns:a16="http://schemas.microsoft.com/office/drawing/2014/main" id="{2BD0AF79-0453-4A6C-A29F-9200B7596D7C}"/>
                  </a:ext>
                </a:extLst>
              </p:cNvPr>
              <p:cNvSpPr/>
              <p:nvPr/>
            </p:nvSpPr>
            <p:spPr>
              <a:xfrm>
                <a:off x="838200" y="4778811"/>
                <a:ext cx="1871135" cy="286814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𝑃𝑜𝑜𝑙𝑖𝑛𝑔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20" name="矩形 19">
                <a:extLst>
                  <a:ext uri="{FF2B5EF4-FFF2-40B4-BE49-F238E27FC236}">
                    <a16:creationId xmlns:a16="http://schemas.microsoft.com/office/drawing/2014/main" id="{2BD0AF79-0453-4A6C-A29F-9200B7596D7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0" y="4778811"/>
                <a:ext cx="1871135" cy="286814"/>
              </a:xfrm>
              <a:prstGeom prst="rect">
                <a:avLst/>
              </a:prstGeom>
              <a:blipFill>
                <a:blip r:embed="rId6"/>
                <a:stretch>
                  <a:fillRect b="-23077"/>
                </a:stretch>
              </a:blipFill>
              <a:ln w="285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1" name="直線單箭頭接點 20">
            <a:extLst>
              <a:ext uri="{FF2B5EF4-FFF2-40B4-BE49-F238E27FC236}">
                <a16:creationId xmlns:a16="http://schemas.microsoft.com/office/drawing/2014/main" id="{C259CEE2-7729-48EE-B12A-31F89BB05760}"/>
              </a:ext>
            </a:extLst>
          </p:cNvPr>
          <p:cNvCxnSpPr>
            <a:cxnSpLocks/>
            <a:stCxn id="14" idx="2"/>
            <a:endCxn id="20" idx="0"/>
          </p:cNvCxnSpPr>
          <p:nvPr/>
        </p:nvCxnSpPr>
        <p:spPr>
          <a:xfrm>
            <a:off x="1773768" y="4586413"/>
            <a:ext cx="0" cy="192398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矩形 21">
                <a:extLst>
                  <a:ext uri="{FF2B5EF4-FFF2-40B4-BE49-F238E27FC236}">
                    <a16:creationId xmlns:a16="http://schemas.microsoft.com/office/drawing/2014/main" id="{D572B308-3BB5-4952-98C7-67CB66E66F72}"/>
                  </a:ext>
                </a:extLst>
              </p:cNvPr>
              <p:cNvSpPr/>
              <p:nvPr/>
            </p:nvSpPr>
            <p:spPr>
              <a:xfrm>
                <a:off x="838200" y="5258023"/>
                <a:ext cx="1871135" cy="448733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𝐺𝐶𝑁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22" name="矩形 21">
                <a:extLst>
                  <a:ext uri="{FF2B5EF4-FFF2-40B4-BE49-F238E27FC236}">
                    <a16:creationId xmlns:a16="http://schemas.microsoft.com/office/drawing/2014/main" id="{D572B308-3BB5-4952-98C7-67CB66E66F7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0" y="5258023"/>
                <a:ext cx="1871135" cy="448733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 w="285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3" name="直線單箭頭接點 22">
            <a:extLst>
              <a:ext uri="{FF2B5EF4-FFF2-40B4-BE49-F238E27FC236}">
                <a16:creationId xmlns:a16="http://schemas.microsoft.com/office/drawing/2014/main" id="{CC6E4A76-C8F5-4115-BAFD-4B33EFBC7860}"/>
              </a:ext>
            </a:extLst>
          </p:cNvPr>
          <p:cNvCxnSpPr>
            <a:cxnSpLocks/>
            <a:stCxn id="20" idx="2"/>
            <a:endCxn id="22" idx="0"/>
          </p:cNvCxnSpPr>
          <p:nvPr/>
        </p:nvCxnSpPr>
        <p:spPr>
          <a:xfrm>
            <a:off x="1773768" y="5065625"/>
            <a:ext cx="0" cy="192398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矩形 24">
                <a:extLst>
                  <a:ext uri="{FF2B5EF4-FFF2-40B4-BE49-F238E27FC236}">
                    <a16:creationId xmlns:a16="http://schemas.microsoft.com/office/drawing/2014/main" id="{83F6737E-8DFB-478B-8074-FCBDB65487A9}"/>
                  </a:ext>
                </a:extLst>
              </p:cNvPr>
              <p:cNvSpPr/>
              <p:nvPr/>
            </p:nvSpPr>
            <p:spPr>
              <a:xfrm>
                <a:off x="3471334" y="3658468"/>
                <a:ext cx="1871135" cy="286814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𝑈𝑝</m:t>
                      </m:r>
                      <m:r>
                        <a:rPr lang="en-US" altLang="zh-TW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altLang="zh-TW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𝑠𝑎𝑚𝑝𝑙𝑖𝑛𝑔</m:t>
                      </m:r>
                    </m:oMath>
                  </m:oMathPara>
                </a14:m>
                <a:endParaRPr lang="zh-TW" alt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5" name="矩形 24">
                <a:extLst>
                  <a:ext uri="{FF2B5EF4-FFF2-40B4-BE49-F238E27FC236}">
                    <a16:creationId xmlns:a16="http://schemas.microsoft.com/office/drawing/2014/main" id="{83F6737E-8DFB-478B-8074-FCBDB65487A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71334" y="3658468"/>
                <a:ext cx="1871135" cy="286814"/>
              </a:xfrm>
              <a:prstGeom prst="rect">
                <a:avLst/>
              </a:prstGeom>
              <a:blipFill>
                <a:blip r:embed="rId8"/>
                <a:stretch>
                  <a:fillRect b="-23077"/>
                </a:stretch>
              </a:blipFill>
              <a:ln w="285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矩形 25">
                <a:extLst>
                  <a:ext uri="{FF2B5EF4-FFF2-40B4-BE49-F238E27FC236}">
                    <a16:creationId xmlns:a16="http://schemas.microsoft.com/office/drawing/2014/main" id="{1B2C3081-C6C1-452F-9A4D-D86159078BAC}"/>
                  </a:ext>
                </a:extLst>
              </p:cNvPr>
              <p:cNvSpPr/>
              <p:nvPr/>
            </p:nvSpPr>
            <p:spPr>
              <a:xfrm>
                <a:off x="3471334" y="3017335"/>
                <a:ext cx="1871135" cy="448733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𝐺𝐶𝑁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26" name="矩形 25">
                <a:extLst>
                  <a:ext uri="{FF2B5EF4-FFF2-40B4-BE49-F238E27FC236}">
                    <a16:creationId xmlns:a16="http://schemas.microsoft.com/office/drawing/2014/main" id="{1B2C3081-C6C1-452F-9A4D-D86159078BA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71334" y="3017335"/>
                <a:ext cx="1871135" cy="448733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  <a:ln w="285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矩形 26">
                <a:extLst>
                  <a:ext uri="{FF2B5EF4-FFF2-40B4-BE49-F238E27FC236}">
                    <a16:creationId xmlns:a16="http://schemas.microsoft.com/office/drawing/2014/main" id="{1849C68A-9A28-405E-AB75-E8A27E36E5C7}"/>
                  </a:ext>
                </a:extLst>
              </p:cNvPr>
              <p:cNvSpPr/>
              <p:nvPr/>
            </p:nvSpPr>
            <p:spPr>
              <a:xfrm>
                <a:off x="3471334" y="4137680"/>
                <a:ext cx="1871135" cy="448733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𝐺𝐶𝑁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27" name="矩形 26">
                <a:extLst>
                  <a:ext uri="{FF2B5EF4-FFF2-40B4-BE49-F238E27FC236}">
                    <a16:creationId xmlns:a16="http://schemas.microsoft.com/office/drawing/2014/main" id="{1849C68A-9A28-405E-AB75-E8A27E36E5C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71334" y="4137680"/>
                <a:ext cx="1871135" cy="448733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  <a:ln w="285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矩形 27">
                <a:extLst>
                  <a:ext uri="{FF2B5EF4-FFF2-40B4-BE49-F238E27FC236}">
                    <a16:creationId xmlns:a16="http://schemas.microsoft.com/office/drawing/2014/main" id="{04BFA52E-96A0-458A-9ABD-6FB22697B2A7}"/>
                  </a:ext>
                </a:extLst>
              </p:cNvPr>
              <p:cNvSpPr/>
              <p:nvPr/>
            </p:nvSpPr>
            <p:spPr>
              <a:xfrm>
                <a:off x="3471334" y="4778811"/>
                <a:ext cx="1871135" cy="286814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𝑈𝑝</m:t>
                      </m:r>
                      <m:r>
                        <a:rPr lang="en-US" altLang="zh-TW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altLang="zh-TW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𝑠𝑎𝑚𝑝𝑙𝑖𝑛𝑔</m:t>
                      </m:r>
                    </m:oMath>
                  </m:oMathPara>
                </a14:m>
                <a:endParaRPr lang="zh-TW" alt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8" name="矩形 27">
                <a:extLst>
                  <a:ext uri="{FF2B5EF4-FFF2-40B4-BE49-F238E27FC236}">
                    <a16:creationId xmlns:a16="http://schemas.microsoft.com/office/drawing/2014/main" id="{04BFA52E-96A0-458A-9ABD-6FB22697B2A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71334" y="4778811"/>
                <a:ext cx="1871135" cy="286814"/>
              </a:xfrm>
              <a:prstGeom prst="rect">
                <a:avLst/>
              </a:prstGeom>
              <a:blipFill>
                <a:blip r:embed="rId11"/>
                <a:stretch>
                  <a:fillRect b="-23077"/>
                </a:stretch>
              </a:blipFill>
              <a:ln w="285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矩形 28">
                <a:extLst>
                  <a:ext uri="{FF2B5EF4-FFF2-40B4-BE49-F238E27FC236}">
                    <a16:creationId xmlns:a16="http://schemas.microsoft.com/office/drawing/2014/main" id="{4A00F1FD-D46B-4AB0-BCE2-8B12D0E28114}"/>
                  </a:ext>
                </a:extLst>
              </p:cNvPr>
              <p:cNvSpPr/>
              <p:nvPr/>
            </p:nvSpPr>
            <p:spPr>
              <a:xfrm>
                <a:off x="3471334" y="5258023"/>
                <a:ext cx="1871135" cy="448733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𝐺𝐶𝑁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29" name="矩形 28">
                <a:extLst>
                  <a:ext uri="{FF2B5EF4-FFF2-40B4-BE49-F238E27FC236}">
                    <a16:creationId xmlns:a16="http://schemas.microsoft.com/office/drawing/2014/main" id="{4A00F1FD-D46B-4AB0-BCE2-8B12D0E2811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71334" y="5258023"/>
                <a:ext cx="1871135" cy="448733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  <a:ln w="285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1" name="直線單箭頭接點 30">
            <a:extLst>
              <a:ext uri="{FF2B5EF4-FFF2-40B4-BE49-F238E27FC236}">
                <a16:creationId xmlns:a16="http://schemas.microsoft.com/office/drawing/2014/main" id="{49DDFF03-E778-43E9-95ED-E3151833A749}"/>
              </a:ext>
            </a:extLst>
          </p:cNvPr>
          <p:cNvCxnSpPr>
            <a:stCxn id="22" idx="3"/>
            <a:endCxn id="29" idx="1"/>
          </p:cNvCxnSpPr>
          <p:nvPr/>
        </p:nvCxnSpPr>
        <p:spPr>
          <a:xfrm>
            <a:off x="2709335" y="5482390"/>
            <a:ext cx="761999" cy="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直線單箭頭接點 32">
            <a:extLst>
              <a:ext uri="{FF2B5EF4-FFF2-40B4-BE49-F238E27FC236}">
                <a16:creationId xmlns:a16="http://schemas.microsoft.com/office/drawing/2014/main" id="{A1E17BE6-20E1-4067-B7CC-2463C320306D}"/>
              </a:ext>
            </a:extLst>
          </p:cNvPr>
          <p:cNvCxnSpPr>
            <a:stCxn id="14" idx="3"/>
            <a:endCxn id="27" idx="1"/>
          </p:cNvCxnSpPr>
          <p:nvPr/>
        </p:nvCxnSpPr>
        <p:spPr>
          <a:xfrm>
            <a:off x="2709335" y="4362047"/>
            <a:ext cx="761999" cy="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直線單箭頭接點 34">
            <a:extLst>
              <a:ext uri="{FF2B5EF4-FFF2-40B4-BE49-F238E27FC236}">
                <a16:creationId xmlns:a16="http://schemas.microsoft.com/office/drawing/2014/main" id="{BFCCCF11-0953-4907-86EA-605F018EF29B}"/>
              </a:ext>
            </a:extLst>
          </p:cNvPr>
          <p:cNvCxnSpPr>
            <a:stCxn id="9" idx="3"/>
            <a:endCxn id="26" idx="1"/>
          </p:cNvCxnSpPr>
          <p:nvPr/>
        </p:nvCxnSpPr>
        <p:spPr>
          <a:xfrm>
            <a:off x="2709335" y="3241702"/>
            <a:ext cx="761999" cy="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直線單箭頭接點 36">
            <a:extLst>
              <a:ext uri="{FF2B5EF4-FFF2-40B4-BE49-F238E27FC236}">
                <a16:creationId xmlns:a16="http://schemas.microsoft.com/office/drawing/2014/main" id="{8ABF62B2-17A9-4DF4-9306-21CC6608EABD}"/>
              </a:ext>
            </a:extLst>
          </p:cNvPr>
          <p:cNvCxnSpPr>
            <a:stCxn id="29" idx="0"/>
            <a:endCxn id="28" idx="2"/>
          </p:cNvCxnSpPr>
          <p:nvPr/>
        </p:nvCxnSpPr>
        <p:spPr>
          <a:xfrm flipV="1">
            <a:off x="4406902" y="5065625"/>
            <a:ext cx="0" cy="192398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直線單箭頭接點 38">
            <a:extLst>
              <a:ext uri="{FF2B5EF4-FFF2-40B4-BE49-F238E27FC236}">
                <a16:creationId xmlns:a16="http://schemas.microsoft.com/office/drawing/2014/main" id="{E6572C82-7F9C-4B33-88F5-FB67E37B2333}"/>
              </a:ext>
            </a:extLst>
          </p:cNvPr>
          <p:cNvCxnSpPr>
            <a:stCxn id="28" idx="0"/>
            <a:endCxn id="27" idx="2"/>
          </p:cNvCxnSpPr>
          <p:nvPr/>
        </p:nvCxnSpPr>
        <p:spPr>
          <a:xfrm flipV="1">
            <a:off x="4406902" y="4586413"/>
            <a:ext cx="0" cy="192398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直線單箭頭接點 40">
            <a:extLst>
              <a:ext uri="{FF2B5EF4-FFF2-40B4-BE49-F238E27FC236}">
                <a16:creationId xmlns:a16="http://schemas.microsoft.com/office/drawing/2014/main" id="{D561CAFB-F3C7-4D53-9328-F563B312D1DC}"/>
              </a:ext>
            </a:extLst>
          </p:cNvPr>
          <p:cNvCxnSpPr>
            <a:stCxn id="27" idx="0"/>
            <a:endCxn id="25" idx="2"/>
          </p:cNvCxnSpPr>
          <p:nvPr/>
        </p:nvCxnSpPr>
        <p:spPr>
          <a:xfrm flipV="1">
            <a:off x="4406902" y="3945282"/>
            <a:ext cx="0" cy="192398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直線單箭頭接點 42">
            <a:extLst>
              <a:ext uri="{FF2B5EF4-FFF2-40B4-BE49-F238E27FC236}">
                <a16:creationId xmlns:a16="http://schemas.microsoft.com/office/drawing/2014/main" id="{AE81496B-061E-48A3-A585-B05F20F23ED9}"/>
              </a:ext>
            </a:extLst>
          </p:cNvPr>
          <p:cNvCxnSpPr>
            <a:cxnSpLocks/>
            <a:stCxn id="25" idx="0"/>
            <a:endCxn id="26" idx="2"/>
          </p:cNvCxnSpPr>
          <p:nvPr/>
        </p:nvCxnSpPr>
        <p:spPr>
          <a:xfrm flipV="1">
            <a:off x="4406902" y="3466068"/>
            <a:ext cx="0" cy="19240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5" name="文字方塊 44">
                <a:extLst>
                  <a:ext uri="{FF2B5EF4-FFF2-40B4-BE49-F238E27FC236}">
                    <a16:creationId xmlns:a16="http://schemas.microsoft.com/office/drawing/2014/main" id="{15E8F77A-75D1-43FE-8EF8-74BFBAD4C4A4}"/>
                  </a:ext>
                </a:extLst>
              </p:cNvPr>
              <p:cNvSpPr txBox="1"/>
              <p:nvPr/>
            </p:nvSpPr>
            <p:spPr>
              <a:xfrm>
                <a:off x="4223549" y="2552662"/>
                <a:ext cx="366703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 smtClean="0">
                              <a:latin typeface="Cambria Math" panose="02040503050406030204" pitchFamily="18" charset="0"/>
                            </a:rPr>
                            <m:t>𝒢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′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45" name="文字方塊 44">
                <a:extLst>
                  <a:ext uri="{FF2B5EF4-FFF2-40B4-BE49-F238E27FC236}">
                    <a16:creationId xmlns:a16="http://schemas.microsoft.com/office/drawing/2014/main" id="{15E8F77A-75D1-43FE-8EF8-74BFBAD4C4A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23549" y="2552662"/>
                <a:ext cx="366703" cy="276999"/>
              </a:xfrm>
              <a:prstGeom prst="rect">
                <a:avLst/>
              </a:prstGeom>
              <a:blipFill>
                <a:blip r:embed="rId13"/>
                <a:stretch>
                  <a:fillRect l="-23333" t="-4444" r="-1667" b="-33333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7" name="直線單箭頭接點 46">
            <a:extLst>
              <a:ext uri="{FF2B5EF4-FFF2-40B4-BE49-F238E27FC236}">
                <a16:creationId xmlns:a16="http://schemas.microsoft.com/office/drawing/2014/main" id="{5283214B-4E16-434C-93AB-80DCBF6DAADA}"/>
              </a:ext>
            </a:extLst>
          </p:cNvPr>
          <p:cNvCxnSpPr>
            <a:stCxn id="26" idx="0"/>
            <a:endCxn id="45" idx="2"/>
          </p:cNvCxnSpPr>
          <p:nvPr/>
        </p:nvCxnSpPr>
        <p:spPr>
          <a:xfrm flipH="1" flipV="1">
            <a:off x="4406901" y="2829661"/>
            <a:ext cx="1" cy="187674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9" name="文字方塊 48">
                <a:extLst>
                  <a:ext uri="{FF2B5EF4-FFF2-40B4-BE49-F238E27FC236}">
                    <a16:creationId xmlns:a16="http://schemas.microsoft.com/office/drawing/2014/main" id="{509D604D-7551-4F22-959A-704D2E8FA1AC}"/>
                  </a:ext>
                </a:extLst>
              </p:cNvPr>
              <p:cNvSpPr txBox="1"/>
              <p:nvPr/>
            </p:nvSpPr>
            <p:spPr>
              <a:xfrm>
                <a:off x="8408126" y="1690688"/>
                <a:ext cx="302903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 smtClean="0">
                              <a:latin typeface="Cambria Math" panose="02040503050406030204" pitchFamily="18" charset="0"/>
                            </a:rPr>
                            <m:t>𝒢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49" name="文字方塊 48">
                <a:extLst>
                  <a:ext uri="{FF2B5EF4-FFF2-40B4-BE49-F238E27FC236}">
                    <a16:creationId xmlns:a16="http://schemas.microsoft.com/office/drawing/2014/main" id="{509D604D-7551-4F22-959A-704D2E8FA1A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08126" y="1690688"/>
                <a:ext cx="302903" cy="276999"/>
              </a:xfrm>
              <a:prstGeom prst="rect">
                <a:avLst/>
              </a:prstGeom>
              <a:blipFill>
                <a:blip r:embed="rId14"/>
                <a:stretch>
                  <a:fillRect l="-26000" r="-2000" b="-32609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0" name="直線單箭頭接點 49">
            <a:extLst>
              <a:ext uri="{FF2B5EF4-FFF2-40B4-BE49-F238E27FC236}">
                <a16:creationId xmlns:a16="http://schemas.microsoft.com/office/drawing/2014/main" id="{68DB2827-FEF2-4F21-8008-B8314BA3E5CB}"/>
              </a:ext>
            </a:extLst>
          </p:cNvPr>
          <p:cNvCxnSpPr>
            <a:cxnSpLocks/>
            <a:stCxn id="49" idx="2"/>
            <a:endCxn id="51" idx="0"/>
          </p:cNvCxnSpPr>
          <p:nvPr/>
        </p:nvCxnSpPr>
        <p:spPr>
          <a:xfrm flipH="1">
            <a:off x="8559577" y="1967687"/>
            <a:ext cx="1" cy="230449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1" name="矩形 50">
            <a:extLst>
              <a:ext uri="{FF2B5EF4-FFF2-40B4-BE49-F238E27FC236}">
                <a16:creationId xmlns:a16="http://schemas.microsoft.com/office/drawing/2014/main" id="{3AF7CAE2-5AB9-4693-819D-53059934D335}"/>
              </a:ext>
            </a:extLst>
          </p:cNvPr>
          <p:cNvSpPr/>
          <p:nvPr/>
        </p:nvSpPr>
        <p:spPr>
          <a:xfrm>
            <a:off x="6304057" y="2198136"/>
            <a:ext cx="4511039" cy="3508619"/>
          </a:xfrm>
          <a:prstGeom prst="rect">
            <a:avLst/>
          </a:prstGeom>
          <a:noFill/>
          <a:ln w="190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6" name="矩形 55">
                <a:extLst>
                  <a:ext uri="{FF2B5EF4-FFF2-40B4-BE49-F238E27FC236}">
                    <a16:creationId xmlns:a16="http://schemas.microsoft.com/office/drawing/2014/main" id="{0E550DF8-1CC1-4ED8-B192-5ED58192D3C9}"/>
                  </a:ext>
                </a:extLst>
              </p:cNvPr>
              <p:cNvSpPr/>
              <p:nvPr/>
            </p:nvSpPr>
            <p:spPr>
              <a:xfrm>
                <a:off x="6536991" y="2717724"/>
                <a:ext cx="1871135" cy="276999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𝐷𝑒𝑛𝑠𝑒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56" name="矩形 55">
                <a:extLst>
                  <a:ext uri="{FF2B5EF4-FFF2-40B4-BE49-F238E27FC236}">
                    <a16:creationId xmlns:a16="http://schemas.microsoft.com/office/drawing/2014/main" id="{0E550DF8-1CC1-4ED8-B192-5ED58192D3C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36991" y="2717724"/>
                <a:ext cx="1871135" cy="276999"/>
              </a:xfrm>
              <a:prstGeom prst="rect">
                <a:avLst/>
              </a:prstGeom>
              <a:blipFill>
                <a:blip r:embed="rId15"/>
                <a:stretch>
                  <a:fillRect b="-2000"/>
                </a:stretch>
              </a:blipFill>
              <a:ln w="285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2" name="接點: 肘形 61">
            <a:extLst>
              <a:ext uri="{FF2B5EF4-FFF2-40B4-BE49-F238E27FC236}">
                <a16:creationId xmlns:a16="http://schemas.microsoft.com/office/drawing/2014/main" id="{84A10BF4-2D60-4435-8D37-580E2B0A2672}"/>
              </a:ext>
            </a:extLst>
          </p:cNvPr>
          <p:cNvCxnSpPr>
            <a:cxnSpLocks/>
            <a:stCxn id="51" idx="0"/>
            <a:endCxn id="56" idx="0"/>
          </p:cNvCxnSpPr>
          <p:nvPr/>
        </p:nvCxnSpPr>
        <p:spPr>
          <a:xfrm rot="16200000" flipH="1" flipV="1">
            <a:off x="7756274" y="1914421"/>
            <a:ext cx="519588" cy="1087018"/>
          </a:xfrm>
          <a:prstGeom prst="bentConnector3">
            <a:avLst>
              <a:gd name="adj1" fmla="val 33102"/>
            </a:avLst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64" name="文字方塊 63">
                <a:extLst>
                  <a:ext uri="{FF2B5EF4-FFF2-40B4-BE49-F238E27FC236}">
                    <a16:creationId xmlns:a16="http://schemas.microsoft.com/office/drawing/2014/main" id="{F6E4B1A0-592D-4410-AC19-D80EDB395A42}"/>
                  </a:ext>
                </a:extLst>
              </p:cNvPr>
              <p:cNvSpPr txBox="1"/>
              <p:nvPr/>
            </p:nvSpPr>
            <p:spPr>
              <a:xfrm>
                <a:off x="7040032" y="2288362"/>
                <a:ext cx="313291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64" name="文字方塊 63">
                <a:extLst>
                  <a:ext uri="{FF2B5EF4-FFF2-40B4-BE49-F238E27FC236}">
                    <a16:creationId xmlns:a16="http://schemas.microsoft.com/office/drawing/2014/main" id="{F6E4B1A0-592D-4410-AC19-D80EDB395A4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40032" y="2288362"/>
                <a:ext cx="313291" cy="276999"/>
              </a:xfrm>
              <a:prstGeom prst="rect">
                <a:avLst/>
              </a:prstGeom>
              <a:blipFill>
                <a:blip r:embed="rId16"/>
                <a:stretch>
                  <a:fillRect l="-17647" r="-3922" b="-10870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7" name="矩形 66">
                <a:extLst>
                  <a:ext uri="{FF2B5EF4-FFF2-40B4-BE49-F238E27FC236}">
                    <a16:creationId xmlns:a16="http://schemas.microsoft.com/office/drawing/2014/main" id="{A6B5F95E-95A5-4E75-9125-DAE7A775E67B}"/>
                  </a:ext>
                </a:extLst>
              </p:cNvPr>
              <p:cNvSpPr/>
              <p:nvPr/>
            </p:nvSpPr>
            <p:spPr>
              <a:xfrm>
                <a:off x="6536991" y="3539343"/>
                <a:ext cx="1871135" cy="276999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𝑇𝑜𝑝</m:t>
                      </m:r>
                      <m:r>
                        <a:rPr lang="en-US" altLang="zh-TW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altLang="zh-TW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𝑘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67" name="矩形 66">
                <a:extLst>
                  <a:ext uri="{FF2B5EF4-FFF2-40B4-BE49-F238E27FC236}">
                    <a16:creationId xmlns:a16="http://schemas.microsoft.com/office/drawing/2014/main" id="{A6B5F95E-95A5-4E75-9125-DAE7A775E67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36991" y="3539343"/>
                <a:ext cx="1871135" cy="276999"/>
              </a:xfrm>
              <a:prstGeom prst="rect">
                <a:avLst/>
              </a:prstGeom>
              <a:blipFill>
                <a:blip r:embed="rId17"/>
                <a:stretch>
                  <a:fillRect b="-24000"/>
                </a:stretch>
              </a:blipFill>
              <a:ln w="285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9" name="直線單箭頭接點 68">
            <a:extLst>
              <a:ext uri="{FF2B5EF4-FFF2-40B4-BE49-F238E27FC236}">
                <a16:creationId xmlns:a16="http://schemas.microsoft.com/office/drawing/2014/main" id="{A9871469-F086-459D-8979-E256B8B2F2AC}"/>
              </a:ext>
            </a:extLst>
          </p:cNvPr>
          <p:cNvCxnSpPr>
            <a:stCxn id="56" idx="2"/>
            <a:endCxn id="67" idx="0"/>
          </p:cNvCxnSpPr>
          <p:nvPr/>
        </p:nvCxnSpPr>
        <p:spPr>
          <a:xfrm>
            <a:off x="7472559" y="2994723"/>
            <a:ext cx="0" cy="54462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70" name="矩形 69">
                <a:extLst>
                  <a:ext uri="{FF2B5EF4-FFF2-40B4-BE49-F238E27FC236}">
                    <a16:creationId xmlns:a16="http://schemas.microsoft.com/office/drawing/2014/main" id="{138D7FB7-B3E8-419A-845B-BBDADF800A71}"/>
                  </a:ext>
                </a:extLst>
              </p:cNvPr>
              <p:cNvSpPr/>
              <p:nvPr/>
            </p:nvSpPr>
            <p:spPr>
              <a:xfrm>
                <a:off x="6536991" y="4423489"/>
                <a:ext cx="1871135" cy="276999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6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𝐷𝑜𝑤𝑛</m:t>
                      </m:r>
                      <m:r>
                        <a:rPr lang="en-US" altLang="zh-TW" sz="16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altLang="zh-TW" sz="16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𝑠𝑎𝑚𝑝𝑙𝑖𝑛𝑔</m:t>
                      </m:r>
                    </m:oMath>
                  </m:oMathPara>
                </a14:m>
                <a:endParaRPr lang="zh-TW" altLang="en-US" sz="1600" dirty="0"/>
              </a:p>
            </p:txBody>
          </p:sp>
        </mc:Choice>
        <mc:Fallback xmlns="">
          <p:sp>
            <p:nvSpPr>
              <p:cNvPr id="70" name="矩形 69">
                <a:extLst>
                  <a:ext uri="{FF2B5EF4-FFF2-40B4-BE49-F238E27FC236}">
                    <a16:creationId xmlns:a16="http://schemas.microsoft.com/office/drawing/2014/main" id="{138D7FB7-B3E8-419A-845B-BBDADF800A7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36991" y="4423489"/>
                <a:ext cx="1871135" cy="276999"/>
              </a:xfrm>
              <a:prstGeom prst="rect">
                <a:avLst/>
              </a:prstGeom>
              <a:blipFill>
                <a:blip r:embed="rId18"/>
                <a:stretch>
                  <a:fillRect b="-16000"/>
                </a:stretch>
              </a:blipFill>
              <a:ln w="285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72" name="直線單箭頭接點 71">
            <a:extLst>
              <a:ext uri="{FF2B5EF4-FFF2-40B4-BE49-F238E27FC236}">
                <a16:creationId xmlns:a16="http://schemas.microsoft.com/office/drawing/2014/main" id="{C09683A2-36D8-42F7-AF43-67B6B6E2CDD6}"/>
              </a:ext>
            </a:extLst>
          </p:cNvPr>
          <p:cNvCxnSpPr>
            <a:stCxn id="67" idx="2"/>
            <a:endCxn id="70" idx="0"/>
          </p:cNvCxnSpPr>
          <p:nvPr/>
        </p:nvCxnSpPr>
        <p:spPr>
          <a:xfrm>
            <a:off x="7472559" y="3816342"/>
            <a:ext cx="0" cy="607147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75" name="矩形 74">
                <a:extLst>
                  <a:ext uri="{FF2B5EF4-FFF2-40B4-BE49-F238E27FC236}">
                    <a16:creationId xmlns:a16="http://schemas.microsoft.com/office/drawing/2014/main" id="{6B9EC120-AF2D-4F98-935B-DF837C50C939}"/>
                  </a:ext>
                </a:extLst>
              </p:cNvPr>
              <p:cNvSpPr/>
              <p:nvPr/>
            </p:nvSpPr>
            <p:spPr>
              <a:xfrm>
                <a:off x="8785741" y="3683546"/>
                <a:ext cx="1871135" cy="276999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6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𝐷𝑜𝑤𝑛</m:t>
                      </m:r>
                      <m:r>
                        <a:rPr lang="en-US" altLang="zh-TW" sz="16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altLang="zh-TW" sz="16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𝑠𝑎𝑚𝑝𝑙𝑖𝑛𝑔</m:t>
                      </m:r>
                    </m:oMath>
                  </m:oMathPara>
                </a14:m>
                <a:endParaRPr lang="zh-TW" altLang="en-US" sz="1600" dirty="0"/>
              </a:p>
            </p:txBody>
          </p:sp>
        </mc:Choice>
        <mc:Fallback xmlns="">
          <p:sp>
            <p:nvSpPr>
              <p:cNvPr id="75" name="矩形 74">
                <a:extLst>
                  <a:ext uri="{FF2B5EF4-FFF2-40B4-BE49-F238E27FC236}">
                    <a16:creationId xmlns:a16="http://schemas.microsoft.com/office/drawing/2014/main" id="{6B9EC120-AF2D-4F98-935B-DF837C50C93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85741" y="3683546"/>
                <a:ext cx="1871135" cy="276999"/>
              </a:xfrm>
              <a:prstGeom prst="rect">
                <a:avLst/>
              </a:prstGeom>
              <a:blipFill>
                <a:blip r:embed="rId19"/>
                <a:stretch>
                  <a:fillRect b="-13725"/>
                </a:stretch>
              </a:blipFill>
              <a:ln w="285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77" name="接點: 肘形 76">
            <a:extLst>
              <a:ext uri="{FF2B5EF4-FFF2-40B4-BE49-F238E27FC236}">
                <a16:creationId xmlns:a16="http://schemas.microsoft.com/office/drawing/2014/main" id="{B4932DE4-6544-47DC-8234-BA8ECDEE40EB}"/>
              </a:ext>
            </a:extLst>
          </p:cNvPr>
          <p:cNvCxnSpPr>
            <a:stCxn id="51" idx="0"/>
            <a:endCxn id="75" idx="0"/>
          </p:cNvCxnSpPr>
          <p:nvPr/>
        </p:nvCxnSpPr>
        <p:spPr>
          <a:xfrm rot="16200000" flipH="1">
            <a:off x="8397738" y="2359975"/>
            <a:ext cx="1485410" cy="1161732"/>
          </a:xfrm>
          <a:prstGeom prst="bentConnector3">
            <a:avLst>
              <a:gd name="adj1" fmla="val 18614"/>
            </a:avLst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接點: 肘形 79">
            <a:extLst>
              <a:ext uri="{FF2B5EF4-FFF2-40B4-BE49-F238E27FC236}">
                <a16:creationId xmlns:a16="http://schemas.microsoft.com/office/drawing/2014/main" id="{33F97688-5955-4227-9ACE-102A8741BC23}"/>
              </a:ext>
            </a:extLst>
          </p:cNvPr>
          <p:cNvCxnSpPr>
            <a:stCxn id="75" idx="2"/>
            <a:endCxn id="51" idx="2"/>
          </p:cNvCxnSpPr>
          <p:nvPr/>
        </p:nvCxnSpPr>
        <p:spPr>
          <a:xfrm rot="5400000">
            <a:off x="8267338" y="4252784"/>
            <a:ext cx="1746210" cy="1161732"/>
          </a:xfrm>
          <a:prstGeom prst="bentConnector3">
            <a:avLst>
              <a:gd name="adj1" fmla="val 85163"/>
            </a:avLst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接點: 肘形 82">
            <a:extLst>
              <a:ext uri="{FF2B5EF4-FFF2-40B4-BE49-F238E27FC236}">
                <a16:creationId xmlns:a16="http://schemas.microsoft.com/office/drawing/2014/main" id="{3229165A-6F81-4470-983C-050058511270}"/>
              </a:ext>
            </a:extLst>
          </p:cNvPr>
          <p:cNvCxnSpPr>
            <a:stCxn id="70" idx="2"/>
            <a:endCxn id="51" idx="2"/>
          </p:cNvCxnSpPr>
          <p:nvPr/>
        </p:nvCxnSpPr>
        <p:spPr>
          <a:xfrm rot="16200000" flipH="1">
            <a:off x="7512935" y="4660112"/>
            <a:ext cx="1006267" cy="1087018"/>
          </a:xfrm>
          <a:prstGeom prst="bentConnector3">
            <a:avLst>
              <a:gd name="adj1" fmla="val 58676"/>
            </a:avLst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接點: 肘形 85">
            <a:extLst>
              <a:ext uri="{FF2B5EF4-FFF2-40B4-BE49-F238E27FC236}">
                <a16:creationId xmlns:a16="http://schemas.microsoft.com/office/drawing/2014/main" id="{7F834D89-8831-44CD-8A1A-AA743EAD3A21}"/>
              </a:ext>
            </a:extLst>
          </p:cNvPr>
          <p:cNvCxnSpPr>
            <a:stCxn id="67" idx="3"/>
            <a:endCxn id="75" idx="1"/>
          </p:cNvCxnSpPr>
          <p:nvPr/>
        </p:nvCxnSpPr>
        <p:spPr>
          <a:xfrm>
            <a:off x="8408126" y="3677843"/>
            <a:ext cx="377615" cy="144203"/>
          </a:xfrm>
          <a:prstGeom prst="bentConnector3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87" name="文字方塊 86">
                <a:extLst>
                  <a:ext uri="{FF2B5EF4-FFF2-40B4-BE49-F238E27FC236}">
                    <a16:creationId xmlns:a16="http://schemas.microsoft.com/office/drawing/2014/main" id="{E538D56B-9011-43B0-89B5-65A009DEDA0B}"/>
                  </a:ext>
                </a:extLst>
              </p:cNvPr>
              <p:cNvSpPr txBox="1"/>
              <p:nvPr/>
            </p:nvSpPr>
            <p:spPr>
              <a:xfrm>
                <a:off x="8376224" y="5940766"/>
                <a:ext cx="366703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 smtClean="0">
                              <a:latin typeface="Cambria Math" panose="02040503050406030204" pitchFamily="18" charset="0"/>
                            </a:rPr>
                            <m:t>𝒢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′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87" name="文字方塊 86">
                <a:extLst>
                  <a:ext uri="{FF2B5EF4-FFF2-40B4-BE49-F238E27FC236}">
                    <a16:creationId xmlns:a16="http://schemas.microsoft.com/office/drawing/2014/main" id="{E538D56B-9011-43B0-89B5-65A009DEDA0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76224" y="5940766"/>
                <a:ext cx="366703" cy="276999"/>
              </a:xfrm>
              <a:prstGeom prst="rect">
                <a:avLst/>
              </a:prstGeom>
              <a:blipFill>
                <a:blip r:embed="rId20"/>
                <a:stretch>
                  <a:fillRect l="-21667" t="-4444" r="-3333" b="-33333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89" name="直線單箭頭接點 88">
            <a:extLst>
              <a:ext uri="{FF2B5EF4-FFF2-40B4-BE49-F238E27FC236}">
                <a16:creationId xmlns:a16="http://schemas.microsoft.com/office/drawing/2014/main" id="{143DC994-40AC-43F7-940B-7A4E1CC151C7}"/>
              </a:ext>
            </a:extLst>
          </p:cNvPr>
          <p:cNvCxnSpPr>
            <a:stCxn id="51" idx="2"/>
            <a:endCxn id="87" idx="0"/>
          </p:cNvCxnSpPr>
          <p:nvPr/>
        </p:nvCxnSpPr>
        <p:spPr>
          <a:xfrm flipH="1">
            <a:off x="8559576" y="5706755"/>
            <a:ext cx="1" cy="234011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90" name="文字方塊 89">
                <a:extLst>
                  <a:ext uri="{FF2B5EF4-FFF2-40B4-BE49-F238E27FC236}">
                    <a16:creationId xmlns:a16="http://schemas.microsoft.com/office/drawing/2014/main" id="{CB1DAC30-1F65-4CFF-BB0C-D231FEDC74B0}"/>
                  </a:ext>
                </a:extLst>
              </p:cNvPr>
              <p:cNvSpPr txBox="1"/>
              <p:nvPr/>
            </p:nvSpPr>
            <p:spPr>
              <a:xfrm>
                <a:off x="9798266" y="2919237"/>
                <a:ext cx="320216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90" name="文字方塊 89">
                <a:extLst>
                  <a:ext uri="{FF2B5EF4-FFF2-40B4-BE49-F238E27FC236}">
                    <a16:creationId xmlns:a16="http://schemas.microsoft.com/office/drawing/2014/main" id="{CB1DAC30-1F65-4CFF-BB0C-D231FEDC74B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98266" y="2919237"/>
                <a:ext cx="320216" cy="276999"/>
              </a:xfrm>
              <a:prstGeom prst="rect">
                <a:avLst/>
              </a:prstGeom>
              <a:blipFill>
                <a:blip r:embed="rId21"/>
                <a:stretch>
                  <a:fillRect l="-16981" r="-1887" b="-11111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8" name="文字方塊 47">
            <a:extLst>
              <a:ext uri="{FF2B5EF4-FFF2-40B4-BE49-F238E27FC236}">
                <a16:creationId xmlns:a16="http://schemas.microsoft.com/office/drawing/2014/main" id="{F5A09621-4EF6-436A-AF7E-4471F022BEDA}"/>
              </a:ext>
            </a:extLst>
          </p:cNvPr>
          <p:cNvSpPr txBox="1"/>
          <p:nvPr/>
        </p:nvSpPr>
        <p:spPr>
          <a:xfrm>
            <a:off x="3115736" y="6089219"/>
            <a:ext cx="572346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TW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Fig. 9: </a:t>
            </a:r>
            <a:r>
              <a:rPr lang="en-US" altLang="zh-TW" sz="1400" b="0" i="0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 simple illustration of Graph U-Net (left) and </a:t>
            </a:r>
            <a:r>
              <a:rPr lang="en-US" altLang="zh-TW" sz="1400" b="0" i="0" dirty="0" err="1">
                <a:solidFill>
                  <a:srgbClr val="2021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gPool</a:t>
            </a:r>
            <a:r>
              <a:rPr lang="en-US" altLang="zh-TW" sz="1400" b="0" i="0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(right).</a:t>
            </a:r>
            <a:endParaRPr lang="zh-TW" alt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2" name="文字方塊 51">
            <a:extLst>
              <a:ext uri="{FF2B5EF4-FFF2-40B4-BE49-F238E27FC236}">
                <a16:creationId xmlns:a16="http://schemas.microsoft.com/office/drawing/2014/main" id="{955741BE-09E4-4574-9388-9015ECEB2B9E}"/>
              </a:ext>
            </a:extLst>
          </p:cNvPr>
          <p:cNvSpPr txBox="1"/>
          <p:nvPr/>
        </p:nvSpPr>
        <p:spPr>
          <a:xfrm>
            <a:off x="0" y="6581001"/>
            <a:ext cx="132921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Source: Self-made</a:t>
            </a:r>
            <a:endParaRPr lang="zh-TW" alt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11651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01A7CAD-26AC-46F6-9FA0-13BDA5FF36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Taxonomy (9/10)</a:t>
            </a:r>
            <a:endParaRPr lang="zh-TW" alt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14FB68B0-8C06-480B-AE15-BDB0BCA1EB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561975"/>
          </a:xfrm>
        </p:spPr>
        <p:txBody>
          <a:bodyPr/>
          <a:lstStyle/>
          <a:p>
            <a:r>
              <a:rPr lang="en-US" altLang="zh-TW" dirty="0"/>
              <a:t>Deep-GCNs (2019)</a:t>
            </a:r>
            <a:endParaRPr lang="zh-TW" altLang="en-US" dirty="0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9915F1AA-0B6A-4520-8DE8-C38A3FDE3A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0CDFC-4EE2-40FD-A4A3-A6B3178EABA2}" type="slidenum">
              <a:rPr lang="zh-TW" altLang="en-US" smtClean="0"/>
              <a:t>38</a:t>
            </a:fld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字方塊 4">
                <a:extLst>
                  <a:ext uri="{FF2B5EF4-FFF2-40B4-BE49-F238E27FC236}">
                    <a16:creationId xmlns:a16="http://schemas.microsoft.com/office/drawing/2014/main" id="{5D71B27B-A3AD-458C-9163-1F789B8828BC}"/>
                  </a:ext>
                </a:extLst>
              </p:cNvPr>
              <p:cNvSpPr txBox="1"/>
              <p:nvPr/>
            </p:nvSpPr>
            <p:spPr>
              <a:xfrm>
                <a:off x="1893500" y="3544696"/>
                <a:ext cx="276999" cy="723211"/>
              </a:xfrm>
              <a:prstGeom prst="rect">
                <a:avLst/>
              </a:prstGeom>
              <a:noFill/>
            </p:spPr>
            <p:txBody>
              <a:bodyPr vert="vert270"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𝐼𝑚𝑎𝑔𝑒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5" name="文字方塊 4">
                <a:extLst>
                  <a:ext uri="{FF2B5EF4-FFF2-40B4-BE49-F238E27FC236}">
                    <a16:creationId xmlns:a16="http://schemas.microsoft.com/office/drawing/2014/main" id="{5D71B27B-A3AD-458C-9163-1F789B8828B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93500" y="3544696"/>
                <a:ext cx="276999" cy="723211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矩形 5">
                <a:extLst>
                  <a:ext uri="{FF2B5EF4-FFF2-40B4-BE49-F238E27FC236}">
                    <a16:creationId xmlns:a16="http://schemas.microsoft.com/office/drawing/2014/main" id="{D84369F2-4FD9-4235-AF20-31688888B885}"/>
                  </a:ext>
                </a:extLst>
              </p:cNvPr>
              <p:cNvSpPr/>
              <p:nvPr/>
            </p:nvSpPr>
            <p:spPr>
              <a:xfrm>
                <a:off x="2530016" y="2870199"/>
                <a:ext cx="276999" cy="2057401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vert270"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𝐺𝐶𝑁</m:t>
                      </m:r>
                      <m:r>
                        <a:rPr lang="en-US" altLang="zh-TW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,64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6" name="矩形 5">
                <a:extLst>
                  <a:ext uri="{FF2B5EF4-FFF2-40B4-BE49-F238E27FC236}">
                    <a16:creationId xmlns:a16="http://schemas.microsoft.com/office/drawing/2014/main" id="{D84369F2-4FD9-4235-AF20-31688888B88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30016" y="2870199"/>
                <a:ext cx="276999" cy="2057401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 w="19050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矩形 6">
                <a:extLst>
                  <a:ext uri="{FF2B5EF4-FFF2-40B4-BE49-F238E27FC236}">
                    <a16:creationId xmlns:a16="http://schemas.microsoft.com/office/drawing/2014/main" id="{BDBA0B51-D15F-486A-AB9E-D1D92802A8BC}"/>
                  </a:ext>
                </a:extLst>
              </p:cNvPr>
              <p:cNvSpPr/>
              <p:nvPr/>
            </p:nvSpPr>
            <p:spPr>
              <a:xfrm>
                <a:off x="2889533" y="2870198"/>
                <a:ext cx="276999" cy="2057401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vert270"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𝐺𝐶𝑁</m:t>
                      </m:r>
                      <m:r>
                        <a:rPr lang="en-US" altLang="zh-TW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,64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7" name="矩形 6">
                <a:extLst>
                  <a:ext uri="{FF2B5EF4-FFF2-40B4-BE49-F238E27FC236}">
                    <a16:creationId xmlns:a16="http://schemas.microsoft.com/office/drawing/2014/main" id="{BDBA0B51-D15F-486A-AB9E-D1D92802A8B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89533" y="2870198"/>
                <a:ext cx="276999" cy="2057401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 w="19050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矩形 7">
                <a:extLst>
                  <a:ext uri="{FF2B5EF4-FFF2-40B4-BE49-F238E27FC236}">
                    <a16:creationId xmlns:a16="http://schemas.microsoft.com/office/drawing/2014/main" id="{BF54F520-072D-428B-ACAD-04DFB5285E36}"/>
                  </a:ext>
                </a:extLst>
              </p:cNvPr>
              <p:cNvSpPr/>
              <p:nvPr/>
            </p:nvSpPr>
            <p:spPr>
              <a:xfrm>
                <a:off x="3249050" y="2870197"/>
                <a:ext cx="276999" cy="2057401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vert270"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𝐺𝐶𝑁</m:t>
                      </m:r>
                      <m:r>
                        <a:rPr lang="en-US" altLang="zh-TW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,64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8" name="矩形 7">
                <a:extLst>
                  <a:ext uri="{FF2B5EF4-FFF2-40B4-BE49-F238E27FC236}">
                    <a16:creationId xmlns:a16="http://schemas.microsoft.com/office/drawing/2014/main" id="{BF54F520-072D-428B-ACAD-04DFB5285E3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49050" y="2870197"/>
                <a:ext cx="276999" cy="2057401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 w="19050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矩形 8">
                <a:extLst>
                  <a:ext uri="{FF2B5EF4-FFF2-40B4-BE49-F238E27FC236}">
                    <a16:creationId xmlns:a16="http://schemas.microsoft.com/office/drawing/2014/main" id="{3635F6B3-5C14-457C-AF93-E9A589B5C7F7}"/>
                  </a:ext>
                </a:extLst>
              </p:cNvPr>
              <p:cNvSpPr/>
              <p:nvPr/>
            </p:nvSpPr>
            <p:spPr>
              <a:xfrm>
                <a:off x="4024065" y="2870199"/>
                <a:ext cx="276999" cy="2057401"/>
              </a:xfrm>
              <a:prstGeom prst="rect">
                <a:avLst/>
              </a:prstGeom>
              <a:solidFill>
                <a:schemeClr val="accent3">
                  <a:lumMod val="20000"/>
                  <a:lumOff val="80000"/>
                </a:schemeClr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vert270"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𝐺𝐶𝑁</m:t>
                      </m:r>
                      <m:r>
                        <a:rPr lang="en-US" altLang="zh-TW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,128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9" name="矩形 8">
                <a:extLst>
                  <a:ext uri="{FF2B5EF4-FFF2-40B4-BE49-F238E27FC236}">
                    <a16:creationId xmlns:a16="http://schemas.microsoft.com/office/drawing/2014/main" id="{3635F6B3-5C14-457C-AF93-E9A589B5C7F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24065" y="2870199"/>
                <a:ext cx="276999" cy="2057401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 w="19050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矩形 9">
                <a:extLst>
                  <a:ext uri="{FF2B5EF4-FFF2-40B4-BE49-F238E27FC236}">
                    <a16:creationId xmlns:a16="http://schemas.microsoft.com/office/drawing/2014/main" id="{1F372895-0086-4A3D-82C6-039F09B32393}"/>
                  </a:ext>
                </a:extLst>
              </p:cNvPr>
              <p:cNvSpPr/>
              <p:nvPr/>
            </p:nvSpPr>
            <p:spPr>
              <a:xfrm>
                <a:off x="4383582" y="2870198"/>
                <a:ext cx="276999" cy="2057401"/>
              </a:xfrm>
              <a:prstGeom prst="rect">
                <a:avLst/>
              </a:prstGeom>
              <a:solidFill>
                <a:schemeClr val="accent3">
                  <a:lumMod val="20000"/>
                  <a:lumOff val="80000"/>
                </a:schemeClr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vert270"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𝐺𝐶𝑁</m:t>
                      </m:r>
                      <m:r>
                        <a:rPr lang="en-US" altLang="zh-TW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,128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0" name="矩形 9">
                <a:extLst>
                  <a:ext uri="{FF2B5EF4-FFF2-40B4-BE49-F238E27FC236}">
                    <a16:creationId xmlns:a16="http://schemas.microsoft.com/office/drawing/2014/main" id="{1F372895-0086-4A3D-82C6-039F09B3239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83582" y="2870198"/>
                <a:ext cx="276999" cy="2057401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 w="19050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矩形 10">
                <a:extLst>
                  <a:ext uri="{FF2B5EF4-FFF2-40B4-BE49-F238E27FC236}">
                    <a16:creationId xmlns:a16="http://schemas.microsoft.com/office/drawing/2014/main" id="{D57A8132-D3F5-4FB9-A48B-52DF4008CC46}"/>
                  </a:ext>
                </a:extLst>
              </p:cNvPr>
              <p:cNvSpPr/>
              <p:nvPr/>
            </p:nvSpPr>
            <p:spPr>
              <a:xfrm>
                <a:off x="4743099" y="2870197"/>
                <a:ext cx="276999" cy="2057401"/>
              </a:xfrm>
              <a:prstGeom prst="rect">
                <a:avLst/>
              </a:prstGeom>
              <a:solidFill>
                <a:schemeClr val="accent3">
                  <a:lumMod val="20000"/>
                  <a:lumOff val="80000"/>
                </a:schemeClr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vert270"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𝐺𝐶𝑁</m:t>
                      </m:r>
                      <m:r>
                        <a:rPr lang="en-US" altLang="zh-TW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,128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1" name="矩形 10">
                <a:extLst>
                  <a:ext uri="{FF2B5EF4-FFF2-40B4-BE49-F238E27FC236}">
                    <a16:creationId xmlns:a16="http://schemas.microsoft.com/office/drawing/2014/main" id="{D57A8132-D3F5-4FB9-A48B-52DF4008CC4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43099" y="2870197"/>
                <a:ext cx="276999" cy="2057401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 w="19050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矩形 11">
                <a:extLst>
                  <a:ext uri="{FF2B5EF4-FFF2-40B4-BE49-F238E27FC236}">
                    <a16:creationId xmlns:a16="http://schemas.microsoft.com/office/drawing/2014/main" id="{E1EB2601-E893-452A-A216-30D7060161C7}"/>
                  </a:ext>
                </a:extLst>
              </p:cNvPr>
              <p:cNvSpPr/>
              <p:nvPr/>
            </p:nvSpPr>
            <p:spPr>
              <a:xfrm>
                <a:off x="6685078" y="2870197"/>
                <a:ext cx="276999" cy="2057401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vert270"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𝐺𝐶𝑁</m:t>
                      </m:r>
                      <m:r>
                        <a:rPr lang="en-US" altLang="zh-TW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,256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2" name="矩形 11">
                <a:extLst>
                  <a:ext uri="{FF2B5EF4-FFF2-40B4-BE49-F238E27FC236}">
                    <a16:creationId xmlns:a16="http://schemas.microsoft.com/office/drawing/2014/main" id="{E1EB2601-E893-452A-A216-30D7060161C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85078" y="2870197"/>
                <a:ext cx="276999" cy="2057401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  <a:ln w="19050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矩形 12">
                <a:extLst>
                  <a:ext uri="{FF2B5EF4-FFF2-40B4-BE49-F238E27FC236}">
                    <a16:creationId xmlns:a16="http://schemas.microsoft.com/office/drawing/2014/main" id="{49E151D6-50D3-4F36-8214-C9434A350918}"/>
                  </a:ext>
                </a:extLst>
              </p:cNvPr>
              <p:cNvSpPr/>
              <p:nvPr/>
            </p:nvSpPr>
            <p:spPr>
              <a:xfrm>
                <a:off x="7044595" y="2870196"/>
                <a:ext cx="276999" cy="2057401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vert270"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𝐺𝐶𝑁</m:t>
                      </m:r>
                      <m:r>
                        <a:rPr lang="en-US" altLang="zh-TW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,256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3" name="矩形 12">
                <a:extLst>
                  <a:ext uri="{FF2B5EF4-FFF2-40B4-BE49-F238E27FC236}">
                    <a16:creationId xmlns:a16="http://schemas.microsoft.com/office/drawing/2014/main" id="{49E151D6-50D3-4F36-8214-C9434A35091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44595" y="2870196"/>
                <a:ext cx="276999" cy="2057401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  <a:ln w="19050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矩形 13">
                <a:extLst>
                  <a:ext uri="{FF2B5EF4-FFF2-40B4-BE49-F238E27FC236}">
                    <a16:creationId xmlns:a16="http://schemas.microsoft.com/office/drawing/2014/main" id="{82B709CF-0246-4D60-921A-E784BCEF7A34}"/>
                  </a:ext>
                </a:extLst>
              </p:cNvPr>
              <p:cNvSpPr/>
              <p:nvPr/>
            </p:nvSpPr>
            <p:spPr>
              <a:xfrm>
                <a:off x="7404112" y="2870195"/>
                <a:ext cx="276999" cy="2057401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vert270"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𝐺𝐶𝑁</m:t>
                      </m:r>
                      <m:r>
                        <a:rPr lang="en-US" altLang="zh-TW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,256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4" name="矩形 13">
                <a:extLst>
                  <a:ext uri="{FF2B5EF4-FFF2-40B4-BE49-F238E27FC236}">
                    <a16:creationId xmlns:a16="http://schemas.microsoft.com/office/drawing/2014/main" id="{82B709CF-0246-4D60-921A-E784BCEF7A3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04112" y="2870195"/>
                <a:ext cx="276999" cy="2057401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  <a:ln w="19050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矩形 14">
                <a:extLst>
                  <a:ext uri="{FF2B5EF4-FFF2-40B4-BE49-F238E27FC236}">
                    <a16:creationId xmlns:a16="http://schemas.microsoft.com/office/drawing/2014/main" id="{20BEA14C-AA21-4D2F-8CDF-CF0E78319DBD}"/>
                  </a:ext>
                </a:extLst>
              </p:cNvPr>
              <p:cNvSpPr/>
              <p:nvPr/>
            </p:nvSpPr>
            <p:spPr>
              <a:xfrm>
                <a:off x="7954195" y="2870197"/>
                <a:ext cx="276999" cy="2057401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vert270"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𝐺𝐶𝑁</m:t>
                      </m:r>
                      <m:r>
                        <a:rPr lang="en-US" altLang="zh-TW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,256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5" name="矩形 14">
                <a:extLst>
                  <a:ext uri="{FF2B5EF4-FFF2-40B4-BE49-F238E27FC236}">
                    <a16:creationId xmlns:a16="http://schemas.microsoft.com/office/drawing/2014/main" id="{20BEA14C-AA21-4D2F-8CDF-CF0E78319DB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54195" y="2870197"/>
                <a:ext cx="276999" cy="2057401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  <a:ln w="19050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矩形 15">
                <a:extLst>
                  <a:ext uri="{FF2B5EF4-FFF2-40B4-BE49-F238E27FC236}">
                    <a16:creationId xmlns:a16="http://schemas.microsoft.com/office/drawing/2014/main" id="{CB87C732-4FCD-4703-8EDF-C5EA8696E7A7}"/>
                  </a:ext>
                </a:extLst>
              </p:cNvPr>
              <p:cNvSpPr/>
              <p:nvPr/>
            </p:nvSpPr>
            <p:spPr>
              <a:xfrm>
                <a:off x="8313712" y="2870196"/>
                <a:ext cx="276999" cy="2057401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vert270"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𝐺𝐶𝑁</m:t>
                      </m:r>
                      <m:r>
                        <a:rPr lang="en-US" altLang="zh-TW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,256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6" name="矩形 15">
                <a:extLst>
                  <a:ext uri="{FF2B5EF4-FFF2-40B4-BE49-F238E27FC236}">
                    <a16:creationId xmlns:a16="http://schemas.microsoft.com/office/drawing/2014/main" id="{CB87C732-4FCD-4703-8EDF-C5EA8696E7A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13712" y="2870196"/>
                <a:ext cx="276999" cy="2057401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  <a:ln w="19050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矩形 16">
                <a:extLst>
                  <a:ext uri="{FF2B5EF4-FFF2-40B4-BE49-F238E27FC236}">
                    <a16:creationId xmlns:a16="http://schemas.microsoft.com/office/drawing/2014/main" id="{DC2D97D7-4CB3-4E5A-9075-C5FD1BB3E7C3}"/>
                  </a:ext>
                </a:extLst>
              </p:cNvPr>
              <p:cNvSpPr/>
              <p:nvPr/>
            </p:nvSpPr>
            <p:spPr>
              <a:xfrm>
                <a:off x="8673229" y="2870195"/>
                <a:ext cx="276999" cy="2057401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vert270"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𝐺𝐶𝑁</m:t>
                      </m:r>
                      <m:r>
                        <a:rPr lang="en-US" altLang="zh-TW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,256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7" name="矩形 16">
                <a:extLst>
                  <a:ext uri="{FF2B5EF4-FFF2-40B4-BE49-F238E27FC236}">
                    <a16:creationId xmlns:a16="http://schemas.microsoft.com/office/drawing/2014/main" id="{DC2D97D7-4CB3-4E5A-9075-C5FD1BB3E7C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73229" y="2870195"/>
                <a:ext cx="276999" cy="2057401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  <a:ln w="19050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矩形 17">
                <a:extLst>
                  <a:ext uri="{FF2B5EF4-FFF2-40B4-BE49-F238E27FC236}">
                    <a16:creationId xmlns:a16="http://schemas.microsoft.com/office/drawing/2014/main" id="{8FCA1ACD-9246-47A4-8644-4455DD9A4B93}"/>
                  </a:ext>
                </a:extLst>
              </p:cNvPr>
              <p:cNvSpPr/>
              <p:nvPr/>
            </p:nvSpPr>
            <p:spPr>
              <a:xfrm>
                <a:off x="9440966" y="2870197"/>
                <a:ext cx="276999" cy="2057401"/>
              </a:xfrm>
              <a:prstGeom prst="rect">
                <a:avLst/>
              </a:prstGeom>
              <a:solidFill>
                <a:srgbClr val="FFCCFF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vert270"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𝐺𝐶𝑁</m:t>
                      </m:r>
                      <m:r>
                        <a:rPr lang="en-US" altLang="zh-TW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,512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8" name="矩形 17">
                <a:extLst>
                  <a:ext uri="{FF2B5EF4-FFF2-40B4-BE49-F238E27FC236}">
                    <a16:creationId xmlns:a16="http://schemas.microsoft.com/office/drawing/2014/main" id="{8FCA1ACD-9246-47A4-8644-4455DD9A4B9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40966" y="2870197"/>
                <a:ext cx="276999" cy="2057401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  <a:ln w="19050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矩形 18">
                <a:extLst>
                  <a:ext uri="{FF2B5EF4-FFF2-40B4-BE49-F238E27FC236}">
                    <a16:creationId xmlns:a16="http://schemas.microsoft.com/office/drawing/2014/main" id="{6C2290B6-A88B-4A5E-A330-A65BCA5D59AF}"/>
                  </a:ext>
                </a:extLst>
              </p:cNvPr>
              <p:cNvSpPr/>
              <p:nvPr/>
            </p:nvSpPr>
            <p:spPr>
              <a:xfrm>
                <a:off x="9800483" y="2870196"/>
                <a:ext cx="276999" cy="2057401"/>
              </a:xfrm>
              <a:prstGeom prst="rect">
                <a:avLst/>
              </a:prstGeom>
              <a:solidFill>
                <a:srgbClr val="FFCCFF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vert270"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𝐺𝐶𝑁</m:t>
                      </m:r>
                      <m:r>
                        <a:rPr lang="en-US" altLang="zh-TW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,512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9" name="矩形 18">
                <a:extLst>
                  <a:ext uri="{FF2B5EF4-FFF2-40B4-BE49-F238E27FC236}">
                    <a16:creationId xmlns:a16="http://schemas.microsoft.com/office/drawing/2014/main" id="{6C2290B6-A88B-4A5E-A330-A65BCA5D59A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00483" y="2870196"/>
                <a:ext cx="276999" cy="2057401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  <a:ln w="19050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矩形 19">
                <a:extLst>
                  <a:ext uri="{FF2B5EF4-FFF2-40B4-BE49-F238E27FC236}">
                    <a16:creationId xmlns:a16="http://schemas.microsoft.com/office/drawing/2014/main" id="{E2B5DBC4-D8D6-4871-B2F7-EA8D5B9F9EDF}"/>
                  </a:ext>
                </a:extLst>
              </p:cNvPr>
              <p:cNvSpPr/>
              <p:nvPr/>
            </p:nvSpPr>
            <p:spPr>
              <a:xfrm>
                <a:off x="10160000" y="2870195"/>
                <a:ext cx="276999" cy="2057401"/>
              </a:xfrm>
              <a:prstGeom prst="rect">
                <a:avLst/>
              </a:prstGeom>
              <a:solidFill>
                <a:srgbClr val="FFCCFF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vert270"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𝐺𝐶𝑁</m:t>
                      </m:r>
                      <m:r>
                        <a:rPr lang="en-US" altLang="zh-TW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,512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20" name="矩形 19">
                <a:extLst>
                  <a:ext uri="{FF2B5EF4-FFF2-40B4-BE49-F238E27FC236}">
                    <a16:creationId xmlns:a16="http://schemas.microsoft.com/office/drawing/2014/main" id="{E2B5DBC4-D8D6-4871-B2F7-EA8D5B9F9ED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60000" y="2870195"/>
                <a:ext cx="276999" cy="2057401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  <a:ln w="19050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矩形 20">
                <a:extLst>
                  <a:ext uri="{FF2B5EF4-FFF2-40B4-BE49-F238E27FC236}">
                    <a16:creationId xmlns:a16="http://schemas.microsoft.com/office/drawing/2014/main" id="{90AB194D-DEF0-4247-8F20-A0F68E06E30A}"/>
                  </a:ext>
                </a:extLst>
              </p:cNvPr>
              <p:cNvSpPr/>
              <p:nvPr/>
            </p:nvSpPr>
            <p:spPr>
              <a:xfrm>
                <a:off x="5149442" y="2870199"/>
                <a:ext cx="276999" cy="2057401"/>
              </a:xfrm>
              <a:prstGeom prst="rect">
                <a:avLst/>
              </a:prstGeom>
              <a:solidFill>
                <a:schemeClr val="accent3">
                  <a:lumMod val="20000"/>
                  <a:lumOff val="80000"/>
                </a:schemeClr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vert270"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𝐺𝐶𝑁</m:t>
                      </m:r>
                      <m:r>
                        <a:rPr lang="en-US" altLang="zh-TW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,128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21" name="矩形 20">
                <a:extLst>
                  <a:ext uri="{FF2B5EF4-FFF2-40B4-BE49-F238E27FC236}">
                    <a16:creationId xmlns:a16="http://schemas.microsoft.com/office/drawing/2014/main" id="{90AB194D-DEF0-4247-8F20-A0F68E06E30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49442" y="2870199"/>
                <a:ext cx="276999" cy="2057401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  <a:ln w="19050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矩形 21">
                <a:extLst>
                  <a:ext uri="{FF2B5EF4-FFF2-40B4-BE49-F238E27FC236}">
                    <a16:creationId xmlns:a16="http://schemas.microsoft.com/office/drawing/2014/main" id="{B2F1562A-2ADD-4D4A-966A-97A20D58FE78}"/>
                  </a:ext>
                </a:extLst>
              </p:cNvPr>
              <p:cNvSpPr/>
              <p:nvPr/>
            </p:nvSpPr>
            <p:spPr>
              <a:xfrm>
                <a:off x="5508959" y="2870198"/>
                <a:ext cx="276999" cy="2057401"/>
              </a:xfrm>
              <a:prstGeom prst="rect">
                <a:avLst/>
              </a:prstGeom>
              <a:solidFill>
                <a:schemeClr val="accent3">
                  <a:lumMod val="20000"/>
                  <a:lumOff val="80000"/>
                </a:schemeClr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vert270"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𝐺𝐶𝑁</m:t>
                      </m:r>
                      <m:r>
                        <a:rPr lang="en-US" altLang="zh-TW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,128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22" name="矩形 21">
                <a:extLst>
                  <a:ext uri="{FF2B5EF4-FFF2-40B4-BE49-F238E27FC236}">
                    <a16:creationId xmlns:a16="http://schemas.microsoft.com/office/drawing/2014/main" id="{B2F1562A-2ADD-4D4A-966A-97A20D58FE7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08959" y="2870198"/>
                <a:ext cx="276999" cy="2057401"/>
              </a:xfrm>
              <a:prstGeom prst="rect">
                <a:avLst/>
              </a:prstGeom>
              <a:blipFill>
                <a:blip r:embed="rId19"/>
                <a:stretch>
                  <a:fillRect/>
                </a:stretch>
              </a:blipFill>
              <a:ln w="19050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矩形 22">
                <a:extLst>
                  <a:ext uri="{FF2B5EF4-FFF2-40B4-BE49-F238E27FC236}">
                    <a16:creationId xmlns:a16="http://schemas.microsoft.com/office/drawing/2014/main" id="{9534D010-5472-4482-8846-51072AFF5A51}"/>
                  </a:ext>
                </a:extLst>
              </p:cNvPr>
              <p:cNvSpPr/>
              <p:nvPr/>
            </p:nvSpPr>
            <p:spPr>
              <a:xfrm>
                <a:off x="5868476" y="2870197"/>
                <a:ext cx="276999" cy="2057401"/>
              </a:xfrm>
              <a:prstGeom prst="rect">
                <a:avLst/>
              </a:prstGeom>
              <a:solidFill>
                <a:schemeClr val="accent3">
                  <a:lumMod val="20000"/>
                  <a:lumOff val="80000"/>
                </a:schemeClr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vert270"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𝐺𝐶𝑁</m:t>
                      </m:r>
                      <m:r>
                        <a:rPr lang="en-US" altLang="zh-TW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,128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23" name="矩形 22">
                <a:extLst>
                  <a:ext uri="{FF2B5EF4-FFF2-40B4-BE49-F238E27FC236}">
                    <a16:creationId xmlns:a16="http://schemas.microsoft.com/office/drawing/2014/main" id="{9534D010-5472-4482-8846-51072AFF5A5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68476" y="2870197"/>
                <a:ext cx="276999" cy="2057401"/>
              </a:xfrm>
              <a:prstGeom prst="rect">
                <a:avLst/>
              </a:prstGeom>
              <a:blipFill>
                <a:blip r:embed="rId20"/>
                <a:stretch>
                  <a:fillRect/>
                </a:stretch>
              </a:blipFill>
              <a:ln w="19050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矩形 23">
                <a:extLst>
                  <a:ext uri="{FF2B5EF4-FFF2-40B4-BE49-F238E27FC236}">
                    <a16:creationId xmlns:a16="http://schemas.microsoft.com/office/drawing/2014/main" id="{CF017023-F6A7-4E3D-996A-CB27E1E2559B}"/>
                  </a:ext>
                </a:extLst>
              </p:cNvPr>
              <p:cNvSpPr/>
              <p:nvPr/>
            </p:nvSpPr>
            <p:spPr>
              <a:xfrm>
                <a:off x="3631980" y="2870196"/>
                <a:ext cx="276999" cy="2057401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vert270"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𝑃𝑜𝑙𝑜𝑙𝑖𝑛𝑔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24" name="矩形 23">
                <a:extLst>
                  <a:ext uri="{FF2B5EF4-FFF2-40B4-BE49-F238E27FC236}">
                    <a16:creationId xmlns:a16="http://schemas.microsoft.com/office/drawing/2014/main" id="{CF017023-F6A7-4E3D-996A-CB27E1E2559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31980" y="2870196"/>
                <a:ext cx="276999" cy="2057401"/>
              </a:xfrm>
              <a:prstGeom prst="rect">
                <a:avLst/>
              </a:prstGeom>
              <a:blipFill>
                <a:blip r:embed="rId21"/>
                <a:stretch>
                  <a:fillRect/>
                </a:stretch>
              </a:blipFill>
              <a:ln w="19050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矩形 24">
                <a:extLst>
                  <a:ext uri="{FF2B5EF4-FFF2-40B4-BE49-F238E27FC236}">
                    <a16:creationId xmlns:a16="http://schemas.microsoft.com/office/drawing/2014/main" id="{971EED84-E1F2-4586-AEF7-4C3C5C9ED4B0}"/>
                  </a:ext>
                </a:extLst>
              </p:cNvPr>
              <p:cNvSpPr/>
              <p:nvPr/>
            </p:nvSpPr>
            <p:spPr>
              <a:xfrm>
                <a:off x="6264011" y="2870195"/>
                <a:ext cx="276999" cy="2057401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vert270"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𝑃𝑜𝑙𝑜𝑙𝑖𝑛𝑔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25" name="矩形 24">
                <a:extLst>
                  <a:ext uri="{FF2B5EF4-FFF2-40B4-BE49-F238E27FC236}">
                    <a16:creationId xmlns:a16="http://schemas.microsoft.com/office/drawing/2014/main" id="{971EED84-E1F2-4586-AEF7-4C3C5C9ED4B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64011" y="2870195"/>
                <a:ext cx="276999" cy="2057401"/>
              </a:xfrm>
              <a:prstGeom prst="rect">
                <a:avLst/>
              </a:prstGeom>
              <a:blipFill>
                <a:blip r:embed="rId22"/>
                <a:stretch>
                  <a:fillRect/>
                </a:stretch>
              </a:blipFill>
              <a:ln w="19050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矩形 25">
                <a:extLst>
                  <a:ext uri="{FF2B5EF4-FFF2-40B4-BE49-F238E27FC236}">
                    <a16:creationId xmlns:a16="http://schemas.microsoft.com/office/drawing/2014/main" id="{6F55CB68-98F2-49F3-9890-9B18484A3885}"/>
                  </a:ext>
                </a:extLst>
              </p:cNvPr>
              <p:cNvSpPr/>
              <p:nvPr/>
            </p:nvSpPr>
            <p:spPr>
              <a:xfrm>
                <a:off x="9054557" y="2877602"/>
                <a:ext cx="276999" cy="2057401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vert270"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𝑃𝑜𝑙𝑜𝑙𝑖𝑛𝑔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26" name="矩形 25">
                <a:extLst>
                  <a:ext uri="{FF2B5EF4-FFF2-40B4-BE49-F238E27FC236}">
                    <a16:creationId xmlns:a16="http://schemas.microsoft.com/office/drawing/2014/main" id="{6F55CB68-98F2-49F3-9890-9B18484A388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54557" y="2877602"/>
                <a:ext cx="276999" cy="2057401"/>
              </a:xfrm>
              <a:prstGeom prst="rect">
                <a:avLst/>
              </a:prstGeom>
              <a:blipFill>
                <a:blip r:embed="rId23"/>
                <a:stretch>
                  <a:fillRect/>
                </a:stretch>
              </a:blipFill>
              <a:ln w="19050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8" name="直線單箭頭接點 27">
            <a:extLst>
              <a:ext uri="{FF2B5EF4-FFF2-40B4-BE49-F238E27FC236}">
                <a16:creationId xmlns:a16="http://schemas.microsoft.com/office/drawing/2014/main" id="{A731AE82-D352-4518-8FBB-5471C48730E4}"/>
              </a:ext>
            </a:extLst>
          </p:cNvPr>
          <p:cNvCxnSpPr>
            <a:stCxn id="5" idx="3"/>
            <a:endCxn id="6" idx="1"/>
          </p:cNvCxnSpPr>
          <p:nvPr/>
        </p:nvCxnSpPr>
        <p:spPr>
          <a:xfrm flipV="1">
            <a:off x="2170499" y="3898900"/>
            <a:ext cx="359517" cy="7402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接點: 肘形 30">
            <a:extLst>
              <a:ext uri="{FF2B5EF4-FFF2-40B4-BE49-F238E27FC236}">
                <a16:creationId xmlns:a16="http://schemas.microsoft.com/office/drawing/2014/main" id="{650EC24B-A177-4B80-8473-CC37A17C59DC}"/>
              </a:ext>
            </a:extLst>
          </p:cNvPr>
          <p:cNvCxnSpPr>
            <a:stCxn id="6" idx="0"/>
            <a:endCxn id="7" idx="0"/>
          </p:cNvCxnSpPr>
          <p:nvPr/>
        </p:nvCxnSpPr>
        <p:spPr>
          <a:xfrm rot="5400000" flipH="1" flipV="1">
            <a:off x="2848274" y="2690441"/>
            <a:ext cx="1" cy="359517"/>
          </a:xfrm>
          <a:prstGeom prst="bentConnector3">
            <a:avLst>
              <a:gd name="adj1" fmla="val 22860100000"/>
            </a:avLst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接點: 肘形 32">
            <a:extLst>
              <a:ext uri="{FF2B5EF4-FFF2-40B4-BE49-F238E27FC236}">
                <a16:creationId xmlns:a16="http://schemas.microsoft.com/office/drawing/2014/main" id="{BB8A3773-013D-4A5D-88FC-480F28260676}"/>
              </a:ext>
            </a:extLst>
          </p:cNvPr>
          <p:cNvCxnSpPr>
            <a:stCxn id="7" idx="0"/>
            <a:endCxn id="8" idx="0"/>
          </p:cNvCxnSpPr>
          <p:nvPr/>
        </p:nvCxnSpPr>
        <p:spPr>
          <a:xfrm rot="5400000" flipH="1" flipV="1">
            <a:off x="3207791" y="2690440"/>
            <a:ext cx="1" cy="359517"/>
          </a:xfrm>
          <a:prstGeom prst="bentConnector3">
            <a:avLst>
              <a:gd name="adj1" fmla="val 22860100000"/>
            </a:avLst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接點: 肘形 36">
            <a:extLst>
              <a:ext uri="{FF2B5EF4-FFF2-40B4-BE49-F238E27FC236}">
                <a16:creationId xmlns:a16="http://schemas.microsoft.com/office/drawing/2014/main" id="{71A24305-8D18-427B-9E57-B140BF013AEF}"/>
              </a:ext>
            </a:extLst>
          </p:cNvPr>
          <p:cNvCxnSpPr>
            <a:stCxn id="9" idx="0"/>
            <a:endCxn id="10" idx="0"/>
          </p:cNvCxnSpPr>
          <p:nvPr/>
        </p:nvCxnSpPr>
        <p:spPr>
          <a:xfrm rot="5400000" flipH="1" flipV="1">
            <a:off x="4342323" y="2690441"/>
            <a:ext cx="1" cy="359517"/>
          </a:xfrm>
          <a:prstGeom prst="bentConnector3">
            <a:avLst>
              <a:gd name="adj1" fmla="val 22860100000"/>
            </a:avLst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接點: 肘形 38">
            <a:extLst>
              <a:ext uri="{FF2B5EF4-FFF2-40B4-BE49-F238E27FC236}">
                <a16:creationId xmlns:a16="http://schemas.microsoft.com/office/drawing/2014/main" id="{FC9FFF88-1E30-4781-88B8-ED273BFACC0A}"/>
              </a:ext>
            </a:extLst>
          </p:cNvPr>
          <p:cNvCxnSpPr>
            <a:stCxn id="10" idx="0"/>
            <a:endCxn id="11" idx="0"/>
          </p:cNvCxnSpPr>
          <p:nvPr/>
        </p:nvCxnSpPr>
        <p:spPr>
          <a:xfrm rot="5400000" flipH="1" flipV="1">
            <a:off x="4701840" y="2690440"/>
            <a:ext cx="1" cy="359517"/>
          </a:xfrm>
          <a:prstGeom prst="bentConnector3">
            <a:avLst>
              <a:gd name="adj1" fmla="val 22860100000"/>
            </a:avLst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接點: 肘形 40">
            <a:extLst>
              <a:ext uri="{FF2B5EF4-FFF2-40B4-BE49-F238E27FC236}">
                <a16:creationId xmlns:a16="http://schemas.microsoft.com/office/drawing/2014/main" id="{27826A2B-FAE5-4125-8BB2-E805663591FD}"/>
              </a:ext>
            </a:extLst>
          </p:cNvPr>
          <p:cNvCxnSpPr>
            <a:stCxn id="11" idx="0"/>
            <a:endCxn id="21" idx="0"/>
          </p:cNvCxnSpPr>
          <p:nvPr/>
        </p:nvCxnSpPr>
        <p:spPr>
          <a:xfrm rot="16200000" flipH="1">
            <a:off x="5084769" y="2667027"/>
            <a:ext cx="2" cy="406343"/>
          </a:xfrm>
          <a:prstGeom prst="bentConnector3">
            <a:avLst>
              <a:gd name="adj1" fmla="val -11430000000"/>
            </a:avLst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接點: 肘形 42">
            <a:extLst>
              <a:ext uri="{FF2B5EF4-FFF2-40B4-BE49-F238E27FC236}">
                <a16:creationId xmlns:a16="http://schemas.microsoft.com/office/drawing/2014/main" id="{2A25E614-F081-4A47-B730-1B1E65C765E6}"/>
              </a:ext>
            </a:extLst>
          </p:cNvPr>
          <p:cNvCxnSpPr>
            <a:cxnSpLocks/>
            <a:stCxn id="21" idx="0"/>
            <a:endCxn id="22" idx="0"/>
          </p:cNvCxnSpPr>
          <p:nvPr/>
        </p:nvCxnSpPr>
        <p:spPr>
          <a:xfrm rot="5400000" flipH="1" flipV="1">
            <a:off x="5467700" y="2690441"/>
            <a:ext cx="1" cy="359517"/>
          </a:xfrm>
          <a:prstGeom prst="bentConnector3">
            <a:avLst>
              <a:gd name="adj1" fmla="val 22860100000"/>
            </a:avLst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接點: 肘形 45">
            <a:extLst>
              <a:ext uri="{FF2B5EF4-FFF2-40B4-BE49-F238E27FC236}">
                <a16:creationId xmlns:a16="http://schemas.microsoft.com/office/drawing/2014/main" id="{5A388C30-7F4B-444E-A697-74CA3AEE2B10}"/>
              </a:ext>
            </a:extLst>
          </p:cNvPr>
          <p:cNvCxnSpPr>
            <a:stCxn id="22" idx="0"/>
            <a:endCxn id="23" idx="0"/>
          </p:cNvCxnSpPr>
          <p:nvPr/>
        </p:nvCxnSpPr>
        <p:spPr>
          <a:xfrm rot="5400000" flipH="1" flipV="1">
            <a:off x="5827217" y="2690440"/>
            <a:ext cx="1" cy="359517"/>
          </a:xfrm>
          <a:prstGeom prst="bentConnector3">
            <a:avLst>
              <a:gd name="adj1" fmla="val 22860100000"/>
            </a:avLst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接點: 肘形 47">
            <a:extLst>
              <a:ext uri="{FF2B5EF4-FFF2-40B4-BE49-F238E27FC236}">
                <a16:creationId xmlns:a16="http://schemas.microsoft.com/office/drawing/2014/main" id="{280A30A1-AC61-4B67-9F1A-ABDDF7C68119}"/>
              </a:ext>
            </a:extLst>
          </p:cNvPr>
          <p:cNvCxnSpPr>
            <a:stCxn id="12" idx="0"/>
            <a:endCxn id="13" idx="0"/>
          </p:cNvCxnSpPr>
          <p:nvPr/>
        </p:nvCxnSpPr>
        <p:spPr>
          <a:xfrm rot="5400000" flipH="1" flipV="1">
            <a:off x="7003336" y="2690439"/>
            <a:ext cx="1" cy="359517"/>
          </a:xfrm>
          <a:prstGeom prst="bentConnector3">
            <a:avLst>
              <a:gd name="adj1" fmla="val 22860100000"/>
            </a:avLst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接點: 肘形 49">
            <a:extLst>
              <a:ext uri="{FF2B5EF4-FFF2-40B4-BE49-F238E27FC236}">
                <a16:creationId xmlns:a16="http://schemas.microsoft.com/office/drawing/2014/main" id="{CC948788-C1B1-4569-AA68-50837ED1608E}"/>
              </a:ext>
            </a:extLst>
          </p:cNvPr>
          <p:cNvCxnSpPr>
            <a:stCxn id="13" idx="0"/>
            <a:endCxn id="14" idx="0"/>
          </p:cNvCxnSpPr>
          <p:nvPr/>
        </p:nvCxnSpPr>
        <p:spPr>
          <a:xfrm rot="5400000" flipH="1" flipV="1">
            <a:off x="7362853" y="2690438"/>
            <a:ext cx="1" cy="359517"/>
          </a:xfrm>
          <a:prstGeom prst="bentConnector3">
            <a:avLst>
              <a:gd name="adj1" fmla="val 22860100000"/>
            </a:avLst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接點: 肘形 51">
            <a:extLst>
              <a:ext uri="{FF2B5EF4-FFF2-40B4-BE49-F238E27FC236}">
                <a16:creationId xmlns:a16="http://schemas.microsoft.com/office/drawing/2014/main" id="{E71F5AA2-2F8D-47F5-98B2-D01D9447BAD1}"/>
              </a:ext>
            </a:extLst>
          </p:cNvPr>
          <p:cNvCxnSpPr>
            <a:stCxn id="14" idx="0"/>
            <a:endCxn id="15" idx="0"/>
          </p:cNvCxnSpPr>
          <p:nvPr/>
        </p:nvCxnSpPr>
        <p:spPr>
          <a:xfrm rot="16200000" flipH="1">
            <a:off x="7817652" y="2595155"/>
            <a:ext cx="2" cy="550083"/>
          </a:xfrm>
          <a:prstGeom prst="bentConnector3">
            <a:avLst>
              <a:gd name="adj1" fmla="val -11430000000"/>
            </a:avLst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接點: 肘形 53">
            <a:extLst>
              <a:ext uri="{FF2B5EF4-FFF2-40B4-BE49-F238E27FC236}">
                <a16:creationId xmlns:a16="http://schemas.microsoft.com/office/drawing/2014/main" id="{4A7B5D64-BF20-4DE2-8A1F-74FD80E7968C}"/>
              </a:ext>
            </a:extLst>
          </p:cNvPr>
          <p:cNvCxnSpPr>
            <a:stCxn id="15" idx="0"/>
            <a:endCxn id="16" idx="0"/>
          </p:cNvCxnSpPr>
          <p:nvPr/>
        </p:nvCxnSpPr>
        <p:spPr>
          <a:xfrm rot="5400000" flipH="1" flipV="1">
            <a:off x="8272453" y="2690439"/>
            <a:ext cx="1" cy="359517"/>
          </a:xfrm>
          <a:prstGeom prst="bentConnector3">
            <a:avLst>
              <a:gd name="adj1" fmla="val 22860100000"/>
            </a:avLst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接點: 肘形 55">
            <a:extLst>
              <a:ext uri="{FF2B5EF4-FFF2-40B4-BE49-F238E27FC236}">
                <a16:creationId xmlns:a16="http://schemas.microsoft.com/office/drawing/2014/main" id="{26EE68CA-C263-4E33-B445-FDFA17E737D9}"/>
              </a:ext>
            </a:extLst>
          </p:cNvPr>
          <p:cNvCxnSpPr>
            <a:stCxn id="16" idx="0"/>
            <a:endCxn id="17" idx="0"/>
          </p:cNvCxnSpPr>
          <p:nvPr/>
        </p:nvCxnSpPr>
        <p:spPr>
          <a:xfrm rot="5400000" flipH="1" flipV="1">
            <a:off x="8631970" y="2690438"/>
            <a:ext cx="1" cy="359517"/>
          </a:xfrm>
          <a:prstGeom prst="bentConnector3">
            <a:avLst>
              <a:gd name="adj1" fmla="val 22860100000"/>
            </a:avLst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接點: 肘形 57">
            <a:extLst>
              <a:ext uri="{FF2B5EF4-FFF2-40B4-BE49-F238E27FC236}">
                <a16:creationId xmlns:a16="http://schemas.microsoft.com/office/drawing/2014/main" id="{71E01686-AF4F-4B2D-B471-0827C5285AFC}"/>
              </a:ext>
            </a:extLst>
          </p:cNvPr>
          <p:cNvCxnSpPr>
            <a:stCxn id="17" idx="0"/>
            <a:endCxn id="18" idx="0"/>
          </p:cNvCxnSpPr>
          <p:nvPr/>
        </p:nvCxnSpPr>
        <p:spPr>
          <a:xfrm rot="16200000" flipH="1">
            <a:off x="9195596" y="2486328"/>
            <a:ext cx="2" cy="767737"/>
          </a:xfrm>
          <a:prstGeom prst="bentConnector3">
            <a:avLst>
              <a:gd name="adj1" fmla="val -11430000000"/>
            </a:avLst>
          </a:prstGeom>
          <a:ln w="19050"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接點: 肘形 59">
            <a:extLst>
              <a:ext uri="{FF2B5EF4-FFF2-40B4-BE49-F238E27FC236}">
                <a16:creationId xmlns:a16="http://schemas.microsoft.com/office/drawing/2014/main" id="{98709C7A-6315-45A7-BF57-DDEFDAC62E72}"/>
              </a:ext>
            </a:extLst>
          </p:cNvPr>
          <p:cNvCxnSpPr>
            <a:stCxn id="18" idx="0"/>
            <a:endCxn id="19" idx="0"/>
          </p:cNvCxnSpPr>
          <p:nvPr/>
        </p:nvCxnSpPr>
        <p:spPr>
          <a:xfrm rot="5400000" flipH="1" flipV="1">
            <a:off x="9759224" y="2690439"/>
            <a:ext cx="1" cy="359517"/>
          </a:xfrm>
          <a:prstGeom prst="bentConnector3">
            <a:avLst>
              <a:gd name="adj1" fmla="val 22860100000"/>
            </a:avLst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接點: 肘形 61">
            <a:extLst>
              <a:ext uri="{FF2B5EF4-FFF2-40B4-BE49-F238E27FC236}">
                <a16:creationId xmlns:a16="http://schemas.microsoft.com/office/drawing/2014/main" id="{511B1A88-1288-41B8-88A4-6100B399956C}"/>
              </a:ext>
            </a:extLst>
          </p:cNvPr>
          <p:cNvCxnSpPr>
            <a:stCxn id="19" idx="0"/>
            <a:endCxn id="20" idx="0"/>
          </p:cNvCxnSpPr>
          <p:nvPr/>
        </p:nvCxnSpPr>
        <p:spPr>
          <a:xfrm rot="5400000" flipH="1" flipV="1">
            <a:off x="10118741" y="2690438"/>
            <a:ext cx="1" cy="359517"/>
          </a:xfrm>
          <a:prstGeom prst="bentConnector3">
            <a:avLst>
              <a:gd name="adj1" fmla="val 22860100000"/>
            </a:avLst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接點: 肘形 63">
            <a:extLst>
              <a:ext uri="{FF2B5EF4-FFF2-40B4-BE49-F238E27FC236}">
                <a16:creationId xmlns:a16="http://schemas.microsoft.com/office/drawing/2014/main" id="{CC88043E-548A-4F50-AB58-681F8091965A}"/>
              </a:ext>
            </a:extLst>
          </p:cNvPr>
          <p:cNvCxnSpPr>
            <a:stCxn id="8" idx="0"/>
            <a:endCxn id="9" idx="0"/>
          </p:cNvCxnSpPr>
          <p:nvPr/>
        </p:nvCxnSpPr>
        <p:spPr>
          <a:xfrm rot="16200000" flipH="1">
            <a:off x="3775056" y="2482691"/>
            <a:ext cx="2" cy="775015"/>
          </a:xfrm>
          <a:prstGeom prst="bentConnector3">
            <a:avLst>
              <a:gd name="adj1" fmla="val -11430000000"/>
            </a:avLst>
          </a:prstGeom>
          <a:ln w="19050"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接點: 肘形 65">
            <a:extLst>
              <a:ext uri="{FF2B5EF4-FFF2-40B4-BE49-F238E27FC236}">
                <a16:creationId xmlns:a16="http://schemas.microsoft.com/office/drawing/2014/main" id="{E645B531-7F97-4888-982E-81F852B97A3C}"/>
              </a:ext>
            </a:extLst>
          </p:cNvPr>
          <p:cNvCxnSpPr>
            <a:stCxn id="23" idx="0"/>
            <a:endCxn id="12" idx="0"/>
          </p:cNvCxnSpPr>
          <p:nvPr/>
        </p:nvCxnSpPr>
        <p:spPr>
          <a:xfrm rot="5400000" flipH="1" flipV="1">
            <a:off x="6415277" y="2461896"/>
            <a:ext cx="12700" cy="816602"/>
          </a:xfrm>
          <a:prstGeom prst="bentConnector3">
            <a:avLst>
              <a:gd name="adj1" fmla="val 1800000"/>
            </a:avLst>
          </a:prstGeom>
          <a:ln w="19050"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直線單箭頭接點 67">
            <a:extLst>
              <a:ext uri="{FF2B5EF4-FFF2-40B4-BE49-F238E27FC236}">
                <a16:creationId xmlns:a16="http://schemas.microsoft.com/office/drawing/2014/main" id="{44A73CBE-EB09-47EF-8BBB-3D0A4110B21D}"/>
              </a:ext>
            </a:extLst>
          </p:cNvPr>
          <p:cNvCxnSpPr>
            <a:stCxn id="6" idx="3"/>
            <a:endCxn id="7" idx="1"/>
          </p:cNvCxnSpPr>
          <p:nvPr/>
        </p:nvCxnSpPr>
        <p:spPr>
          <a:xfrm flipV="1">
            <a:off x="2807015" y="3898899"/>
            <a:ext cx="82518" cy="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直線單箭頭接點 69">
            <a:extLst>
              <a:ext uri="{FF2B5EF4-FFF2-40B4-BE49-F238E27FC236}">
                <a16:creationId xmlns:a16="http://schemas.microsoft.com/office/drawing/2014/main" id="{1F30AD7B-B2A7-4A9C-A5F6-556CF7C0DB7F}"/>
              </a:ext>
            </a:extLst>
          </p:cNvPr>
          <p:cNvCxnSpPr>
            <a:stCxn id="7" idx="3"/>
            <a:endCxn id="8" idx="1"/>
          </p:cNvCxnSpPr>
          <p:nvPr/>
        </p:nvCxnSpPr>
        <p:spPr>
          <a:xfrm flipV="1">
            <a:off x="3166532" y="3898898"/>
            <a:ext cx="82518" cy="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直線單箭頭接點 71">
            <a:extLst>
              <a:ext uri="{FF2B5EF4-FFF2-40B4-BE49-F238E27FC236}">
                <a16:creationId xmlns:a16="http://schemas.microsoft.com/office/drawing/2014/main" id="{E65B8404-48CD-4DC9-B309-B6EDBF83848F}"/>
              </a:ext>
            </a:extLst>
          </p:cNvPr>
          <p:cNvCxnSpPr>
            <a:stCxn id="8" idx="3"/>
            <a:endCxn id="24" idx="1"/>
          </p:cNvCxnSpPr>
          <p:nvPr/>
        </p:nvCxnSpPr>
        <p:spPr>
          <a:xfrm flipV="1">
            <a:off x="3526049" y="3898897"/>
            <a:ext cx="105931" cy="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直線單箭頭接點 73">
            <a:extLst>
              <a:ext uri="{FF2B5EF4-FFF2-40B4-BE49-F238E27FC236}">
                <a16:creationId xmlns:a16="http://schemas.microsoft.com/office/drawing/2014/main" id="{DB189FF0-BC1D-4037-AE84-726455D84D62}"/>
              </a:ext>
            </a:extLst>
          </p:cNvPr>
          <p:cNvCxnSpPr>
            <a:stCxn id="24" idx="3"/>
            <a:endCxn id="9" idx="1"/>
          </p:cNvCxnSpPr>
          <p:nvPr/>
        </p:nvCxnSpPr>
        <p:spPr>
          <a:xfrm>
            <a:off x="3908979" y="3898897"/>
            <a:ext cx="115086" cy="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直線單箭頭接點 75">
            <a:extLst>
              <a:ext uri="{FF2B5EF4-FFF2-40B4-BE49-F238E27FC236}">
                <a16:creationId xmlns:a16="http://schemas.microsoft.com/office/drawing/2014/main" id="{5DAAA9DA-35A8-4031-B613-D49D3BC4A8EC}"/>
              </a:ext>
            </a:extLst>
          </p:cNvPr>
          <p:cNvCxnSpPr>
            <a:stCxn id="9" idx="3"/>
            <a:endCxn id="10" idx="1"/>
          </p:cNvCxnSpPr>
          <p:nvPr/>
        </p:nvCxnSpPr>
        <p:spPr>
          <a:xfrm flipV="1">
            <a:off x="4301064" y="3898899"/>
            <a:ext cx="82518" cy="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直線單箭頭接點 77">
            <a:extLst>
              <a:ext uri="{FF2B5EF4-FFF2-40B4-BE49-F238E27FC236}">
                <a16:creationId xmlns:a16="http://schemas.microsoft.com/office/drawing/2014/main" id="{DBECD051-A639-49CC-8EC1-6D3664C6051C}"/>
              </a:ext>
            </a:extLst>
          </p:cNvPr>
          <p:cNvCxnSpPr>
            <a:stCxn id="10" idx="3"/>
            <a:endCxn id="11" idx="1"/>
          </p:cNvCxnSpPr>
          <p:nvPr/>
        </p:nvCxnSpPr>
        <p:spPr>
          <a:xfrm flipV="1">
            <a:off x="4660581" y="3898898"/>
            <a:ext cx="82518" cy="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直線單箭頭接點 79">
            <a:extLst>
              <a:ext uri="{FF2B5EF4-FFF2-40B4-BE49-F238E27FC236}">
                <a16:creationId xmlns:a16="http://schemas.microsoft.com/office/drawing/2014/main" id="{65461DF1-8DD6-4D83-9BF7-5CBD2CF712BB}"/>
              </a:ext>
            </a:extLst>
          </p:cNvPr>
          <p:cNvCxnSpPr>
            <a:stCxn id="11" idx="3"/>
            <a:endCxn id="21" idx="1"/>
          </p:cNvCxnSpPr>
          <p:nvPr/>
        </p:nvCxnSpPr>
        <p:spPr>
          <a:xfrm>
            <a:off x="5020098" y="3898898"/>
            <a:ext cx="129344" cy="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直線單箭頭接點 81">
            <a:extLst>
              <a:ext uri="{FF2B5EF4-FFF2-40B4-BE49-F238E27FC236}">
                <a16:creationId xmlns:a16="http://schemas.microsoft.com/office/drawing/2014/main" id="{2D0A633D-6A63-4C65-A4CB-24BCFC1D257E}"/>
              </a:ext>
            </a:extLst>
          </p:cNvPr>
          <p:cNvCxnSpPr>
            <a:stCxn id="21" idx="3"/>
            <a:endCxn id="22" idx="1"/>
          </p:cNvCxnSpPr>
          <p:nvPr/>
        </p:nvCxnSpPr>
        <p:spPr>
          <a:xfrm flipV="1">
            <a:off x="5426441" y="3898899"/>
            <a:ext cx="82518" cy="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直線單箭頭接點 83">
            <a:extLst>
              <a:ext uri="{FF2B5EF4-FFF2-40B4-BE49-F238E27FC236}">
                <a16:creationId xmlns:a16="http://schemas.microsoft.com/office/drawing/2014/main" id="{B6DC6DAB-53E9-4386-98ED-7BF31F1554ED}"/>
              </a:ext>
            </a:extLst>
          </p:cNvPr>
          <p:cNvCxnSpPr>
            <a:stCxn id="22" idx="3"/>
            <a:endCxn id="23" idx="1"/>
          </p:cNvCxnSpPr>
          <p:nvPr/>
        </p:nvCxnSpPr>
        <p:spPr>
          <a:xfrm flipV="1">
            <a:off x="5785958" y="3898898"/>
            <a:ext cx="82518" cy="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直線單箭頭接點 85">
            <a:extLst>
              <a:ext uri="{FF2B5EF4-FFF2-40B4-BE49-F238E27FC236}">
                <a16:creationId xmlns:a16="http://schemas.microsoft.com/office/drawing/2014/main" id="{C661AB01-C439-4DD8-B01A-570EA3731932}"/>
              </a:ext>
            </a:extLst>
          </p:cNvPr>
          <p:cNvCxnSpPr>
            <a:stCxn id="23" idx="3"/>
            <a:endCxn id="25" idx="1"/>
          </p:cNvCxnSpPr>
          <p:nvPr/>
        </p:nvCxnSpPr>
        <p:spPr>
          <a:xfrm flipV="1">
            <a:off x="6145475" y="3898896"/>
            <a:ext cx="118536" cy="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直線單箭頭接點 87">
            <a:extLst>
              <a:ext uri="{FF2B5EF4-FFF2-40B4-BE49-F238E27FC236}">
                <a16:creationId xmlns:a16="http://schemas.microsoft.com/office/drawing/2014/main" id="{4133A130-5882-43AE-A4BF-AD99FCD25991}"/>
              </a:ext>
            </a:extLst>
          </p:cNvPr>
          <p:cNvCxnSpPr>
            <a:stCxn id="25" idx="3"/>
            <a:endCxn id="12" idx="1"/>
          </p:cNvCxnSpPr>
          <p:nvPr/>
        </p:nvCxnSpPr>
        <p:spPr>
          <a:xfrm>
            <a:off x="6541010" y="3898896"/>
            <a:ext cx="144068" cy="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直線單箭頭接點 89">
            <a:extLst>
              <a:ext uri="{FF2B5EF4-FFF2-40B4-BE49-F238E27FC236}">
                <a16:creationId xmlns:a16="http://schemas.microsoft.com/office/drawing/2014/main" id="{7C1EC33C-5F7D-410A-B57B-44DD3F0A7CDF}"/>
              </a:ext>
            </a:extLst>
          </p:cNvPr>
          <p:cNvCxnSpPr>
            <a:stCxn id="12" idx="3"/>
            <a:endCxn id="13" idx="1"/>
          </p:cNvCxnSpPr>
          <p:nvPr/>
        </p:nvCxnSpPr>
        <p:spPr>
          <a:xfrm flipV="1">
            <a:off x="6962077" y="3898897"/>
            <a:ext cx="82518" cy="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直線單箭頭接點 91">
            <a:extLst>
              <a:ext uri="{FF2B5EF4-FFF2-40B4-BE49-F238E27FC236}">
                <a16:creationId xmlns:a16="http://schemas.microsoft.com/office/drawing/2014/main" id="{E97D7982-C9B0-4A56-9C42-A6BA372A2846}"/>
              </a:ext>
            </a:extLst>
          </p:cNvPr>
          <p:cNvCxnSpPr>
            <a:stCxn id="13" idx="3"/>
            <a:endCxn id="14" idx="1"/>
          </p:cNvCxnSpPr>
          <p:nvPr/>
        </p:nvCxnSpPr>
        <p:spPr>
          <a:xfrm flipV="1">
            <a:off x="7321594" y="3898896"/>
            <a:ext cx="82518" cy="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直線單箭頭接點 93">
            <a:extLst>
              <a:ext uri="{FF2B5EF4-FFF2-40B4-BE49-F238E27FC236}">
                <a16:creationId xmlns:a16="http://schemas.microsoft.com/office/drawing/2014/main" id="{45D5913B-D6D7-45FC-AB88-FA9F14C5C69C}"/>
              </a:ext>
            </a:extLst>
          </p:cNvPr>
          <p:cNvCxnSpPr>
            <a:stCxn id="14" idx="3"/>
            <a:endCxn id="15" idx="1"/>
          </p:cNvCxnSpPr>
          <p:nvPr/>
        </p:nvCxnSpPr>
        <p:spPr>
          <a:xfrm>
            <a:off x="7681111" y="3898896"/>
            <a:ext cx="273084" cy="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直線單箭頭接點 95">
            <a:extLst>
              <a:ext uri="{FF2B5EF4-FFF2-40B4-BE49-F238E27FC236}">
                <a16:creationId xmlns:a16="http://schemas.microsoft.com/office/drawing/2014/main" id="{C0556A6E-E589-4C7D-B305-F645CA7A586E}"/>
              </a:ext>
            </a:extLst>
          </p:cNvPr>
          <p:cNvCxnSpPr>
            <a:stCxn id="15" idx="3"/>
            <a:endCxn id="16" idx="1"/>
          </p:cNvCxnSpPr>
          <p:nvPr/>
        </p:nvCxnSpPr>
        <p:spPr>
          <a:xfrm flipV="1">
            <a:off x="8231194" y="3898897"/>
            <a:ext cx="82518" cy="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直線單箭頭接點 97">
            <a:extLst>
              <a:ext uri="{FF2B5EF4-FFF2-40B4-BE49-F238E27FC236}">
                <a16:creationId xmlns:a16="http://schemas.microsoft.com/office/drawing/2014/main" id="{5C49A25F-7138-4018-97DD-11308414D6BF}"/>
              </a:ext>
            </a:extLst>
          </p:cNvPr>
          <p:cNvCxnSpPr>
            <a:stCxn id="16" idx="3"/>
            <a:endCxn id="17" idx="1"/>
          </p:cNvCxnSpPr>
          <p:nvPr/>
        </p:nvCxnSpPr>
        <p:spPr>
          <a:xfrm flipV="1">
            <a:off x="8590711" y="3898896"/>
            <a:ext cx="82518" cy="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直線單箭頭接點 99">
            <a:extLst>
              <a:ext uri="{FF2B5EF4-FFF2-40B4-BE49-F238E27FC236}">
                <a16:creationId xmlns:a16="http://schemas.microsoft.com/office/drawing/2014/main" id="{88597E1D-E131-49BB-A1F5-B426CF238861}"/>
              </a:ext>
            </a:extLst>
          </p:cNvPr>
          <p:cNvCxnSpPr>
            <a:stCxn id="17" idx="3"/>
            <a:endCxn id="26" idx="1"/>
          </p:cNvCxnSpPr>
          <p:nvPr/>
        </p:nvCxnSpPr>
        <p:spPr>
          <a:xfrm>
            <a:off x="8950228" y="3898896"/>
            <a:ext cx="104329" cy="740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直線單箭頭接點 101">
            <a:extLst>
              <a:ext uri="{FF2B5EF4-FFF2-40B4-BE49-F238E27FC236}">
                <a16:creationId xmlns:a16="http://schemas.microsoft.com/office/drawing/2014/main" id="{9F154C89-F0DB-4771-9A82-C2FE68E89748}"/>
              </a:ext>
            </a:extLst>
          </p:cNvPr>
          <p:cNvCxnSpPr>
            <a:stCxn id="26" idx="3"/>
            <a:endCxn id="18" idx="1"/>
          </p:cNvCxnSpPr>
          <p:nvPr/>
        </p:nvCxnSpPr>
        <p:spPr>
          <a:xfrm flipV="1">
            <a:off x="9331556" y="3898898"/>
            <a:ext cx="109410" cy="740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直線單箭頭接點 103">
            <a:extLst>
              <a:ext uri="{FF2B5EF4-FFF2-40B4-BE49-F238E27FC236}">
                <a16:creationId xmlns:a16="http://schemas.microsoft.com/office/drawing/2014/main" id="{349F982A-F63C-41AE-AF89-071D4E0B3528}"/>
              </a:ext>
            </a:extLst>
          </p:cNvPr>
          <p:cNvCxnSpPr>
            <a:stCxn id="18" idx="3"/>
            <a:endCxn id="19" idx="1"/>
          </p:cNvCxnSpPr>
          <p:nvPr/>
        </p:nvCxnSpPr>
        <p:spPr>
          <a:xfrm flipV="1">
            <a:off x="9717965" y="3898897"/>
            <a:ext cx="82518" cy="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直線單箭頭接點 105">
            <a:extLst>
              <a:ext uri="{FF2B5EF4-FFF2-40B4-BE49-F238E27FC236}">
                <a16:creationId xmlns:a16="http://schemas.microsoft.com/office/drawing/2014/main" id="{A65750D1-81CB-42A3-9CBE-D4C30A71997E}"/>
              </a:ext>
            </a:extLst>
          </p:cNvPr>
          <p:cNvCxnSpPr>
            <a:stCxn id="19" idx="3"/>
            <a:endCxn id="20" idx="1"/>
          </p:cNvCxnSpPr>
          <p:nvPr/>
        </p:nvCxnSpPr>
        <p:spPr>
          <a:xfrm flipV="1">
            <a:off x="10077482" y="3898896"/>
            <a:ext cx="82518" cy="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" name="直線單箭頭接點 107">
            <a:extLst>
              <a:ext uri="{FF2B5EF4-FFF2-40B4-BE49-F238E27FC236}">
                <a16:creationId xmlns:a16="http://schemas.microsoft.com/office/drawing/2014/main" id="{83A31052-4303-402D-814D-69D5F0129AD5}"/>
              </a:ext>
            </a:extLst>
          </p:cNvPr>
          <p:cNvCxnSpPr>
            <a:cxnSpLocks/>
            <a:stCxn id="8" idx="2"/>
            <a:endCxn id="109" idx="0"/>
          </p:cNvCxnSpPr>
          <p:nvPr/>
        </p:nvCxnSpPr>
        <p:spPr>
          <a:xfrm flipH="1">
            <a:off x="3387549" y="4927598"/>
            <a:ext cx="1" cy="275315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09" name="文字方塊 108">
                <a:extLst>
                  <a:ext uri="{FF2B5EF4-FFF2-40B4-BE49-F238E27FC236}">
                    <a16:creationId xmlns:a16="http://schemas.microsoft.com/office/drawing/2014/main" id="{542A2779-66D3-4831-835A-89B2C345F878}"/>
                  </a:ext>
                </a:extLst>
              </p:cNvPr>
              <p:cNvSpPr txBox="1"/>
              <p:nvPr/>
            </p:nvSpPr>
            <p:spPr>
              <a:xfrm>
                <a:off x="3231769" y="5202913"/>
                <a:ext cx="311560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𝑥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09" name="文字方塊 108">
                <a:extLst>
                  <a:ext uri="{FF2B5EF4-FFF2-40B4-BE49-F238E27FC236}">
                    <a16:creationId xmlns:a16="http://schemas.microsoft.com/office/drawing/2014/main" id="{542A2779-66D3-4831-835A-89B2C345F87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31769" y="5202913"/>
                <a:ext cx="311560" cy="276999"/>
              </a:xfrm>
              <a:prstGeom prst="rect">
                <a:avLst/>
              </a:prstGeom>
              <a:blipFill>
                <a:blip r:embed="rId24"/>
                <a:stretch>
                  <a:fillRect l="-15686" r="-17647" b="-6522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2" name="文字方塊 111">
                <a:extLst>
                  <a:ext uri="{FF2B5EF4-FFF2-40B4-BE49-F238E27FC236}">
                    <a16:creationId xmlns:a16="http://schemas.microsoft.com/office/drawing/2014/main" id="{07E9FC45-0B22-497E-B374-3F96AD703BD4}"/>
                  </a:ext>
                </a:extLst>
              </p:cNvPr>
              <p:cNvSpPr txBox="1"/>
              <p:nvPr/>
            </p:nvSpPr>
            <p:spPr>
              <a:xfrm>
                <a:off x="5850630" y="5202913"/>
                <a:ext cx="311560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4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𝑥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12" name="文字方塊 111">
                <a:extLst>
                  <a:ext uri="{FF2B5EF4-FFF2-40B4-BE49-F238E27FC236}">
                    <a16:creationId xmlns:a16="http://schemas.microsoft.com/office/drawing/2014/main" id="{07E9FC45-0B22-497E-B374-3F96AD703BD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50630" y="5202913"/>
                <a:ext cx="311560" cy="276999"/>
              </a:xfrm>
              <a:prstGeom prst="rect">
                <a:avLst/>
              </a:prstGeom>
              <a:blipFill>
                <a:blip r:embed="rId25"/>
                <a:stretch>
                  <a:fillRect l="-17647" r="-15686" b="-6522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3" name="文字方塊 112">
                <a:extLst>
                  <a:ext uri="{FF2B5EF4-FFF2-40B4-BE49-F238E27FC236}">
                    <a16:creationId xmlns:a16="http://schemas.microsoft.com/office/drawing/2014/main" id="{1E78AD9D-81EC-4A1D-A886-C3FD75A3352C}"/>
                  </a:ext>
                </a:extLst>
              </p:cNvPr>
              <p:cNvSpPr txBox="1"/>
              <p:nvPr/>
            </p:nvSpPr>
            <p:spPr>
              <a:xfrm>
                <a:off x="8655948" y="5202913"/>
                <a:ext cx="311560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>
                          <a:latin typeface="Cambria Math" panose="02040503050406030204" pitchFamily="18" charset="0"/>
                        </a:rPr>
                        <m:t>8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𝑥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13" name="文字方塊 112">
                <a:extLst>
                  <a:ext uri="{FF2B5EF4-FFF2-40B4-BE49-F238E27FC236}">
                    <a16:creationId xmlns:a16="http://schemas.microsoft.com/office/drawing/2014/main" id="{1E78AD9D-81EC-4A1D-A886-C3FD75A3352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55948" y="5202913"/>
                <a:ext cx="311560" cy="276999"/>
              </a:xfrm>
              <a:prstGeom prst="rect">
                <a:avLst/>
              </a:prstGeom>
              <a:blipFill>
                <a:blip r:embed="rId26"/>
                <a:stretch>
                  <a:fillRect l="-17647" r="-9804" b="-6522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4" name="文字方塊 113">
                <a:extLst>
                  <a:ext uri="{FF2B5EF4-FFF2-40B4-BE49-F238E27FC236}">
                    <a16:creationId xmlns:a16="http://schemas.microsoft.com/office/drawing/2014/main" id="{A0F1B217-77D7-42BB-8ACB-952478654771}"/>
                  </a:ext>
                </a:extLst>
              </p:cNvPr>
              <p:cNvSpPr txBox="1"/>
              <p:nvPr/>
            </p:nvSpPr>
            <p:spPr>
              <a:xfrm>
                <a:off x="10078599" y="5207293"/>
                <a:ext cx="439800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6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𝑥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14" name="文字方塊 113">
                <a:extLst>
                  <a:ext uri="{FF2B5EF4-FFF2-40B4-BE49-F238E27FC236}">
                    <a16:creationId xmlns:a16="http://schemas.microsoft.com/office/drawing/2014/main" id="{A0F1B217-77D7-42BB-8ACB-95247865477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78599" y="5207293"/>
                <a:ext cx="439800" cy="276999"/>
              </a:xfrm>
              <a:prstGeom prst="rect">
                <a:avLst/>
              </a:prstGeom>
              <a:blipFill>
                <a:blip r:embed="rId27"/>
                <a:stretch>
                  <a:fillRect l="-11111" r="-12500" b="-6522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16" name="直線單箭頭接點 115">
            <a:extLst>
              <a:ext uri="{FF2B5EF4-FFF2-40B4-BE49-F238E27FC236}">
                <a16:creationId xmlns:a16="http://schemas.microsoft.com/office/drawing/2014/main" id="{66A497EE-67DB-4E3A-B855-2625F9E2BF94}"/>
              </a:ext>
            </a:extLst>
          </p:cNvPr>
          <p:cNvCxnSpPr>
            <a:stCxn id="23" idx="2"/>
            <a:endCxn id="112" idx="0"/>
          </p:cNvCxnSpPr>
          <p:nvPr/>
        </p:nvCxnSpPr>
        <p:spPr>
          <a:xfrm flipH="1">
            <a:off x="6006410" y="4927598"/>
            <a:ext cx="566" cy="275315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8" name="直線單箭頭接點 117">
            <a:extLst>
              <a:ext uri="{FF2B5EF4-FFF2-40B4-BE49-F238E27FC236}">
                <a16:creationId xmlns:a16="http://schemas.microsoft.com/office/drawing/2014/main" id="{1BC8B67C-1DAB-4DCE-ABFC-4B7EAFC419B7}"/>
              </a:ext>
            </a:extLst>
          </p:cNvPr>
          <p:cNvCxnSpPr>
            <a:stCxn id="17" idx="2"/>
            <a:endCxn id="113" idx="0"/>
          </p:cNvCxnSpPr>
          <p:nvPr/>
        </p:nvCxnSpPr>
        <p:spPr>
          <a:xfrm flipH="1">
            <a:off x="8811728" y="4927596"/>
            <a:ext cx="1" cy="275317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直線單箭頭接點 119">
            <a:extLst>
              <a:ext uri="{FF2B5EF4-FFF2-40B4-BE49-F238E27FC236}">
                <a16:creationId xmlns:a16="http://schemas.microsoft.com/office/drawing/2014/main" id="{C4368A2C-557F-4754-AE29-6625140D75A3}"/>
              </a:ext>
            </a:extLst>
          </p:cNvPr>
          <p:cNvCxnSpPr>
            <a:stCxn id="20" idx="2"/>
            <a:endCxn id="114" idx="0"/>
          </p:cNvCxnSpPr>
          <p:nvPr/>
        </p:nvCxnSpPr>
        <p:spPr>
          <a:xfrm flipH="1">
            <a:off x="10298499" y="4927596"/>
            <a:ext cx="1" cy="279697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" name="文字方塊 72">
            <a:extLst>
              <a:ext uri="{FF2B5EF4-FFF2-40B4-BE49-F238E27FC236}">
                <a16:creationId xmlns:a16="http://schemas.microsoft.com/office/drawing/2014/main" id="{F7023A81-A844-4AFE-A599-CD7343C40DFF}"/>
              </a:ext>
            </a:extLst>
          </p:cNvPr>
          <p:cNvSpPr txBox="1"/>
          <p:nvPr/>
        </p:nvSpPr>
        <p:spPr>
          <a:xfrm>
            <a:off x="4701592" y="5956295"/>
            <a:ext cx="332739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TW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Fig. 10: </a:t>
            </a:r>
            <a:r>
              <a:rPr lang="en-US" altLang="zh-TW" sz="1400" b="0" i="0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 simple illustration of Res-GCN.</a:t>
            </a:r>
            <a:endParaRPr lang="zh-TW" alt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5" name="文字方塊 74">
            <a:extLst>
              <a:ext uri="{FF2B5EF4-FFF2-40B4-BE49-F238E27FC236}">
                <a16:creationId xmlns:a16="http://schemas.microsoft.com/office/drawing/2014/main" id="{9CCDB7AF-599D-47EB-9B1D-41207DF26625}"/>
              </a:ext>
            </a:extLst>
          </p:cNvPr>
          <p:cNvSpPr txBox="1"/>
          <p:nvPr/>
        </p:nvSpPr>
        <p:spPr>
          <a:xfrm>
            <a:off x="0" y="6581001"/>
            <a:ext cx="132921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Source: Self-made</a:t>
            </a:r>
            <a:endParaRPr lang="zh-TW" alt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606580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327E9605-EF46-4537-A57C-AE8196FD54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Taxonomy (10/10)</a:t>
            </a:r>
            <a:endParaRPr lang="zh-TW" alt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48B82335-F232-43F3-9D24-9150750523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578908"/>
          </a:xfrm>
        </p:spPr>
        <p:txBody>
          <a:bodyPr/>
          <a:lstStyle/>
          <a:p>
            <a:r>
              <a:rPr lang="en-US" altLang="zh-TW" dirty="0"/>
              <a:t>Adversarial Regularized Graph Auto-encoder (2018)</a:t>
            </a:r>
            <a:endParaRPr lang="zh-TW" altLang="en-US" dirty="0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EFD16CFF-9CC9-4514-928A-D972B58AB7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0CDFC-4EE2-40FD-A4A3-A6B3178EABA2}" type="slidenum">
              <a:rPr lang="zh-TW" altLang="en-US" smtClean="0"/>
              <a:t>39</a:t>
            </a:fld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字方塊 4">
                <a:extLst>
                  <a:ext uri="{FF2B5EF4-FFF2-40B4-BE49-F238E27FC236}">
                    <a16:creationId xmlns:a16="http://schemas.microsoft.com/office/drawing/2014/main" id="{0CB403D5-D2C3-42C5-B543-AB7C0023BC32}"/>
                  </a:ext>
                </a:extLst>
              </p:cNvPr>
              <p:cNvSpPr txBox="1"/>
              <p:nvPr/>
            </p:nvSpPr>
            <p:spPr>
              <a:xfrm>
                <a:off x="4351970" y="3425971"/>
                <a:ext cx="747192" cy="276999"/>
              </a:xfrm>
              <a:prstGeom prst="rect">
                <a:avLst/>
              </a:prstGeom>
              <a:noFill/>
            </p:spPr>
            <p:txBody>
              <a:bodyPr vert="horz"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TW" altLang="en-US" i="1" smtClean="0">
                          <a:latin typeface="Cambria Math" panose="02040503050406030204" pitchFamily="18" charset="0"/>
                        </a:rPr>
                        <m:t>𝒢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~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𝑋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𝐴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5" name="文字方塊 4">
                <a:extLst>
                  <a:ext uri="{FF2B5EF4-FFF2-40B4-BE49-F238E27FC236}">
                    <a16:creationId xmlns:a16="http://schemas.microsoft.com/office/drawing/2014/main" id="{0CB403D5-D2C3-42C5-B543-AB7C0023BC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51970" y="3425971"/>
                <a:ext cx="747192" cy="276999"/>
              </a:xfrm>
              <a:prstGeom prst="rect">
                <a:avLst/>
              </a:prstGeom>
              <a:blipFill>
                <a:blip r:embed="rId2"/>
                <a:stretch>
                  <a:fillRect l="-10656" r="-7377" b="-35556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矩形 5">
                <a:extLst>
                  <a:ext uri="{FF2B5EF4-FFF2-40B4-BE49-F238E27FC236}">
                    <a16:creationId xmlns:a16="http://schemas.microsoft.com/office/drawing/2014/main" id="{471DB5D9-F3D3-45E5-9850-6B0FEAA5E0CE}"/>
                  </a:ext>
                </a:extLst>
              </p:cNvPr>
              <p:cNvSpPr/>
              <p:nvPr/>
            </p:nvSpPr>
            <p:spPr>
              <a:xfrm>
                <a:off x="5541197" y="2675473"/>
                <a:ext cx="276999" cy="1777995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vert270"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𝐺𝐶𝑁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6" name="矩形 5">
                <a:extLst>
                  <a:ext uri="{FF2B5EF4-FFF2-40B4-BE49-F238E27FC236}">
                    <a16:creationId xmlns:a16="http://schemas.microsoft.com/office/drawing/2014/main" id="{471DB5D9-F3D3-45E5-9850-6B0FEAA5E0C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41197" y="2675473"/>
                <a:ext cx="276999" cy="1777995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 w="19050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矩形 7">
                <a:extLst>
                  <a:ext uri="{FF2B5EF4-FFF2-40B4-BE49-F238E27FC236}">
                    <a16:creationId xmlns:a16="http://schemas.microsoft.com/office/drawing/2014/main" id="{A154F34B-0DDA-4ED5-A1D2-3D5825B7A2AD}"/>
                  </a:ext>
                </a:extLst>
              </p:cNvPr>
              <p:cNvSpPr/>
              <p:nvPr/>
            </p:nvSpPr>
            <p:spPr>
              <a:xfrm>
                <a:off x="6260231" y="2675471"/>
                <a:ext cx="276999" cy="1777995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vert270"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𝐺𝐶𝑁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8" name="矩形 7">
                <a:extLst>
                  <a:ext uri="{FF2B5EF4-FFF2-40B4-BE49-F238E27FC236}">
                    <a16:creationId xmlns:a16="http://schemas.microsoft.com/office/drawing/2014/main" id="{A154F34B-0DDA-4ED5-A1D2-3D5825B7A2A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60231" y="2675471"/>
                <a:ext cx="276999" cy="177799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 w="19050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9" name="直線單箭頭接點 8">
            <a:extLst>
              <a:ext uri="{FF2B5EF4-FFF2-40B4-BE49-F238E27FC236}">
                <a16:creationId xmlns:a16="http://schemas.microsoft.com/office/drawing/2014/main" id="{F3DEFE46-DDA3-4CF8-8A3A-3240BE8F7362}"/>
              </a:ext>
            </a:extLst>
          </p:cNvPr>
          <p:cNvCxnSpPr>
            <a:cxnSpLocks/>
            <a:stCxn id="5" idx="3"/>
            <a:endCxn id="6" idx="1"/>
          </p:cNvCxnSpPr>
          <p:nvPr/>
        </p:nvCxnSpPr>
        <p:spPr>
          <a:xfrm>
            <a:off x="5099162" y="3564471"/>
            <a:ext cx="442035" cy="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線單箭頭接點 13">
            <a:extLst>
              <a:ext uri="{FF2B5EF4-FFF2-40B4-BE49-F238E27FC236}">
                <a16:creationId xmlns:a16="http://schemas.microsoft.com/office/drawing/2014/main" id="{8B371EB8-3529-4418-B93E-628999AFB08B}"/>
              </a:ext>
            </a:extLst>
          </p:cNvPr>
          <p:cNvCxnSpPr>
            <a:cxnSpLocks/>
            <a:stCxn id="8" idx="2"/>
            <a:endCxn id="41" idx="0"/>
          </p:cNvCxnSpPr>
          <p:nvPr/>
        </p:nvCxnSpPr>
        <p:spPr>
          <a:xfrm>
            <a:off x="6398731" y="4453466"/>
            <a:ext cx="4007" cy="554805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線單箭頭接點 16">
            <a:extLst>
              <a:ext uri="{FF2B5EF4-FFF2-40B4-BE49-F238E27FC236}">
                <a16:creationId xmlns:a16="http://schemas.microsoft.com/office/drawing/2014/main" id="{4437103F-0360-43F5-AD7A-FD6046226428}"/>
              </a:ext>
            </a:extLst>
          </p:cNvPr>
          <p:cNvCxnSpPr>
            <a:cxnSpLocks/>
            <a:stCxn id="6" idx="3"/>
            <a:endCxn id="8" idx="1"/>
          </p:cNvCxnSpPr>
          <p:nvPr/>
        </p:nvCxnSpPr>
        <p:spPr>
          <a:xfrm flipV="1">
            <a:off x="5818196" y="3564469"/>
            <a:ext cx="442035" cy="2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直線單箭頭接點 25">
            <a:extLst>
              <a:ext uri="{FF2B5EF4-FFF2-40B4-BE49-F238E27FC236}">
                <a16:creationId xmlns:a16="http://schemas.microsoft.com/office/drawing/2014/main" id="{EE931672-D49B-4455-98C8-F8A6053F7185}"/>
              </a:ext>
            </a:extLst>
          </p:cNvPr>
          <p:cNvCxnSpPr>
            <a:cxnSpLocks/>
            <a:stCxn id="8" idx="3"/>
            <a:endCxn id="29" idx="1"/>
          </p:cNvCxnSpPr>
          <p:nvPr/>
        </p:nvCxnSpPr>
        <p:spPr>
          <a:xfrm flipV="1">
            <a:off x="6537230" y="3564468"/>
            <a:ext cx="442035" cy="1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文字方塊 28">
                <a:extLst>
                  <a:ext uri="{FF2B5EF4-FFF2-40B4-BE49-F238E27FC236}">
                    <a16:creationId xmlns:a16="http://schemas.microsoft.com/office/drawing/2014/main" id="{B049DF15-4120-413F-A002-64BC3481D346}"/>
                  </a:ext>
                </a:extLst>
              </p:cNvPr>
              <p:cNvSpPr txBox="1"/>
              <p:nvPr/>
            </p:nvSpPr>
            <p:spPr>
              <a:xfrm>
                <a:off x="6979265" y="3425968"/>
                <a:ext cx="218008" cy="276999"/>
              </a:xfrm>
              <a:prstGeom prst="rect">
                <a:avLst/>
              </a:prstGeom>
              <a:noFill/>
            </p:spPr>
            <p:txBody>
              <a:bodyPr vert="horz"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29" name="文字方塊 28">
                <a:extLst>
                  <a:ext uri="{FF2B5EF4-FFF2-40B4-BE49-F238E27FC236}">
                    <a16:creationId xmlns:a16="http://schemas.microsoft.com/office/drawing/2014/main" id="{B049DF15-4120-413F-A002-64BC3481D34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79265" y="3425968"/>
                <a:ext cx="218008" cy="276999"/>
              </a:xfrm>
              <a:prstGeom prst="rect">
                <a:avLst/>
              </a:prstGeom>
              <a:blipFill>
                <a:blip r:embed="rId5"/>
                <a:stretch>
                  <a:fillRect l="-19444" r="-16667" b="-2222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3" name="接點: 肘形 32">
            <a:extLst>
              <a:ext uri="{FF2B5EF4-FFF2-40B4-BE49-F238E27FC236}">
                <a16:creationId xmlns:a16="http://schemas.microsoft.com/office/drawing/2014/main" id="{DD54AD9C-F2CC-445C-9779-333478E77C29}"/>
              </a:ext>
            </a:extLst>
          </p:cNvPr>
          <p:cNvCxnSpPr>
            <a:stCxn id="6" idx="0"/>
            <a:endCxn id="29" idx="0"/>
          </p:cNvCxnSpPr>
          <p:nvPr/>
        </p:nvCxnSpPr>
        <p:spPr>
          <a:xfrm rot="16200000" flipH="1">
            <a:off x="6008735" y="2346434"/>
            <a:ext cx="750495" cy="1408572"/>
          </a:xfrm>
          <a:prstGeom prst="bentConnector3">
            <a:avLst>
              <a:gd name="adj1" fmla="val -30460"/>
            </a:avLst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直線單箭頭接點 33">
            <a:extLst>
              <a:ext uri="{FF2B5EF4-FFF2-40B4-BE49-F238E27FC236}">
                <a16:creationId xmlns:a16="http://schemas.microsoft.com/office/drawing/2014/main" id="{FE49FD7D-F687-4AE3-9861-E61DF8ADD6CA}"/>
              </a:ext>
            </a:extLst>
          </p:cNvPr>
          <p:cNvCxnSpPr>
            <a:cxnSpLocks/>
            <a:stCxn id="29" idx="3"/>
            <a:endCxn id="36" idx="1"/>
          </p:cNvCxnSpPr>
          <p:nvPr/>
        </p:nvCxnSpPr>
        <p:spPr>
          <a:xfrm>
            <a:off x="7197273" y="3564468"/>
            <a:ext cx="442035" cy="2853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6" name="文字方塊 35">
                <a:extLst>
                  <a:ext uri="{FF2B5EF4-FFF2-40B4-BE49-F238E27FC236}">
                    <a16:creationId xmlns:a16="http://schemas.microsoft.com/office/drawing/2014/main" id="{97FE7966-A782-4632-A9BC-1CDBD4959343}"/>
                  </a:ext>
                </a:extLst>
              </p:cNvPr>
              <p:cNvSpPr txBox="1"/>
              <p:nvPr/>
            </p:nvSpPr>
            <p:spPr>
              <a:xfrm>
                <a:off x="7639308" y="3425968"/>
                <a:ext cx="971292" cy="282706"/>
              </a:xfrm>
              <a:prstGeom prst="rect">
                <a:avLst/>
              </a:prstGeom>
              <a:noFill/>
            </p:spPr>
            <p:txBody>
              <a:bodyPr vert="horz"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̃"/>
                          <m:ctrlPr>
                            <a:rPr lang="zh-TW" altLang="en-US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</m:acc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𝐻</m:t>
                      </m:r>
                      <m:sSup>
                        <m:sSup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p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p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36" name="文字方塊 35">
                <a:extLst>
                  <a:ext uri="{FF2B5EF4-FFF2-40B4-BE49-F238E27FC236}">
                    <a16:creationId xmlns:a16="http://schemas.microsoft.com/office/drawing/2014/main" id="{97FE7966-A782-4632-A9BC-1CDBD495934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39308" y="3425968"/>
                <a:ext cx="971292" cy="282706"/>
              </a:xfrm>
              <a:prstGeom prst="rect">
                <a:avLst/>
              </a:prstGeom>
              <a:blipFill>
                <a:blip r:embed="rId6"/>
                <a:stretch>
                  <a:fillRect l="-5000" t="-21739" r="-1250" b="-8696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文字方塊 39">
                <a:extLst>
                  <a:ext uri="{FF2B5EF4-FFF2-40B4-BE49-F238E27FC236}">
                    <a16:creationId xmlns:a16="http://schemas.microsoft.com/office/drawing/2014/main" id="{6958AAB0-715B-4DA2-8A22-C5739574A0B8}"/>
                  </a:ext>
                </a:extLst>
              </p:cNvPr>
              <p:cNvSpPr txBox="1"/>
              <p:nvPr/>
            </p:nvSpPr>
            <p:spPr>
              <a:xfrm>
                <a:off x="3830540" y="5008263"/>
                <a:ext cx="1489639" cy="276999"/>
              </a:xfrm>
              <a:prstGeom prst="rect">
                <a:avLst/>
              </a:prstGeom>
              <a:noFill/>
            </p:spPr>
            <p:txBody>
              <a:bodyPr vert="horz"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TW" altLang="en-US" i="1" smtClean="0">
                          <a:latin typeface="Cambria Math" panose="02040503050406030204" pitchFamily="18" charset="0"/>
                        </a:rPr>
                        <m:t>𝒢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~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𝑋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𝐴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 (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𝑇𝑟𝑢𝑒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40" name="文字方塊 39">
                <a:extLst>
                  <a:ext uri="{FF2B5EF4-FFF2-40B4-BE49-F238E27FC236}">
                    <a16:creationId xmlns:a16="http://schemas.microsoft.com/office/drawing/2014/main" id="{6958AAB0-715B-4DA2-8A22-C5739574A0B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30540" y="5008263"/>
                <a:ext cx="1489639" cy="276999"/>
              </a:xfrm>
              <a:prstGeom prst="rect">
                <a:avLst/>
              </a:prstGeom>
              <a:blipFill>
                <a:blip r:embed="rId7"/>
                <a:stretch>
                  <a:fillRect l="-4898" t="-4444" r="-4898" b="-35556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文字方塊 40">
                <a:extLst>
                  <a:ext uri="{FF2B5EF4-FFF2-40B4-BE49-F238E27FC236}">
                    <a16:creationId xmlns:a16="http://schemas.microsoft.com/office/drawing/2014/main" id="{B936575C-1A0B-4201-9147-A68E1E9ADC21}"/>
                  </a:ext>
                </a:extLst>
              </p:cNvPr>
              <p:cNvSpPr txBox="1"/>
              <p:nvPr/>
            </p:nvSpPr>
            <p:spPr>
              <a:xfrm>
                <a:off x="6289726" y="5008271"/>
                <a:ext cx="226024" cy="276999"/>
              </a:xfrm>
              <a:prstGeom prst="rect">
                <a:avLst/>
              </a:prstGeom>
              <a:noFill/>
            </p:spPr>
            <p:txBody>
              <a:bodyPr vert="horz"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41" name="文字方塊 40">
                <a:extLst>
                  <a:ext uri="{FF2B5EF4-FFF2-40B4-BE49-F238E27FC236}">
                    <a16:creationId xmlns:a16="http://schemas.microsoft.com/office/drawing/2014/main" id="{B936575C-1A0B-4201-9147-A68E1E9ADC2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89726" y="5008271"/>
                <a:ext cx="226024" cy="276999"/>
              </a:xfrm>
              <a:prstGeom prst="rect">
                <a:avLst/>
              </a:prstGeom>
              <a:blipFill>
                <a:blip r:embed="rId8"/>
                <a:stretch>
                  <a:fillRect l="-24324" r="-18919" b="-6667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4" name="直線單箭頭接點 43">
            <a:extLst>
              <a:ext uri="{FF2B5EF4-FFF2-40B4-BE49-F238E27FC236}">
                <a16:creationId xmlns:a16="http://schemas.microsoft.com/office/drawing/2014/main" id="{31DAA917-EBF5-466C-9E4D-7AD846308BA8}"/>
              </a:ext>
            </a:extLst>
          </p:cNvPr>
          <p:cNvCxnSpPr>
            <a:stCxn id="40" idx="3"/>
            <a:endCxn id="41" idx="1"/>
          </p:cNvCxnSpPr>
          <p:nvPr/>
        </p:nvCxnSpPr>
        <p:spPr>
          <a:xfrm>
            <a:off x="5320179" y="5146763"/>
            <a:ext cx="969547" cy="8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5" name="矩形 44">
                <a:extLst>
                  <a:ext uri="{FF2B5EF4-FFF2-40B4-BE49-F238E27FC236}">
                    <a16:creationId xmlns:a16="http://schemas.microsoft.com/office/drawing/2014/main" id="{A044BB9C-B13C-4329-B90E-E9B3CF996C8C}"/>
                  </a:ext>
                </a:extLst>
              </p:cNvPr>
              <p:cNvSpPr/>
              <p:nvPr/>
            </p:nvSpPr>
            <p:spPr>
              <a:xfrm>
                <a:off x="6979516" y="4257765"/>
                <a:ext cx="276999" cy="1777995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vert270"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𝐺𝐶𝑁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45" name="矩形 44">
                <a:extLst>
                  <a:ext uri="{FF2B5EF4-FFF2-40B4-BE49-F238E27FC236}">
                    <a16:creationId xmlns:a16="http://schemas.microsoft.com/office/drawing/2014/main" id="{A044BB9C-B13C-4329-B90E-E9B3CF996C8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79516" y="4257765"/>
                <a:ext cx="276999" cy="1777995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  <a:ln w="19050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6" name="直線單箭頭接點 45">
            <a:extLst>
              <a:ext uri="{FF2B5EF4-FFF2-40B4-BE49-F238E27FC236}">
                <a16:creationId xmlns:a16="http://schemas.microsoft.com/office/drawing/2014/main" id="{756C894F-037D-475E-851C-265DF2328D42}"/>
              </a:ext>
            </a:extLst>
          </p:cNvPr>
          <p:cNvCxnSpPr>
            <a:cxnSpLocks/>
            <a:stCxn id="41" idx="3"/>
            <a:endCxn id="45" idx="1"/>
          </p:cNvCxnSpPr>
          <p:nvPr/>
        </p:nvCxnSpPr>
        <p:spPr>
          <a:xfrm flipV="1">
            <a:off x="6515750" y="5146763"/>
            <a:ext cx="463766" cy="8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9" name="文字方塊 48">
                <a:extLst>
                  <a:ext uri="{FF2B5EF4-FFF2-40B4-BE49-F238E27FC236}">
                    <a16:creationId xmlns:a16="http://schemas.microsoft.com/office/drawing/2014/main" id="{C7C9CC95-A484-43DC-B221-D182A56B9206}"/>
                  </a:ext>
                </a:extLst>
              </p:cNvPr>
              <p:cNvSpPr txBox="1"/>
              <p:nvPr/>
            </p:nvSpPr>
            <p:spPr>
              <a:xfrm>
                <a:off x="7639308" y="4459170"/>
                <a:ext cx="521874" cy="276999"/>
              </a:xfrm>
              <a:prstGeom prst="rect">
                <a:avLst/>
              </a:prstGeom>
              <a:noFill/>
            </p:spPr>
            <p:txBody>
              <a:bodyPr vert="horz"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 panose="02040503050406030204" pitchFamily="18" charset="0"/>
                        </a:rPr>
                        <m:t>𝑅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𝑒𝑎𝑙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49" name="文字方塊 48">
                <a:extLst>
                  <a:ext uri="{FF2B5EF4-FFF2-40B4-BE49-F238E27FC236}">
                    <a16:creationId xmlns:a16="http://schemas.microsoft.com/office/drawing/2014/main" id="{C7C9CC95-A484-43DC-B221-D182A56B920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39308" y="4459170"/>
                <a:ext cx="521874" cy="276999"/>
              </a:xfrm>
              <a:prstGeom prst="rect">
                <a:avLst/>
              </a:prstGeom>
              <a:blipFill>
                <a:blip r:embed="rId10"/>
                <a:stretch>
                  <a:fillRect l="-9302" r="-10465" b="-6522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0" name="文字方塊 49">
                <a:extLst>
                  <a:ext uri="{FF2B5EF4-FFF2-40B4-BE49-F238E27FC236}">
                    <a16:creationId xmlns:a16="http://schemas.microsoft.com/office/drawing/2014/main" id="{986D26DA-B02C-4EA6-BE90-5328E1E1A6A6}"/>
                  </a:ext>
                </a:extLst>
              </p:cNvPr>
              <p:cNvSpPr txBox="1"/>
              <p:nvPr/>
            </p:nvSpPr>
            <p:spPr>
              <a:xfrm>
                <a:off x="7639308" y="5539685"/>
                <a:ext cx="567720" cy="276999"/>
              </a:xfrm>
              <a:prstGeom prst="rect">
                <a:avLst/>
              </a:prstGeom>
              <a:noFill/>
            </p:spPr>
            <p:txBody>
              <a:bodyPr vert="horz"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 panose="02040503050406030204" pitchFamily="18" charset="0"/>
                        </a:rPr>
                        <m:t>𝐹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𝑎𝑘𝑒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50" name="文字方塊 49">
                <a:extLst>
                  <a:ext uri="{FF2B5EF4-FFF2-40B4-BE49-F238E27FC236}">
                    <a16:creationId xmlns:a16="http://schemas.microsoft.com/office/drawing/2014/main" id="{986D26DA-B02C-4EA6-BE90-5328E1E1A6A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39308" y="5539685"/>
                <a:ext cx="567720" cy="276999"/>
              </a:xfrm>
              <a:prstGeom prst="rect">
                <a:avLst/>
              </a:prstGeom>
              <a:blipFill>
                <a:blip r:embed="rId11"/>
                <a:stretch>
                  <a:fillRect l="-8602" r="-9677" b="-8889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2" name="接點: 肘形 51">
            <a:extLst>
              <a:ext uri="{FF2B5EF4-FFF2-40B4-BE49-F238E27FC236}">
                <a16:creationId xmlns:a16="http://schemas.microsoft.com/office/drawing/2014/main" id="{2212D3A2-1112-4DE8-8B97-31EA25E0BF03}"/>
              </a:ext>
            </a:extLst>
          </p:cNvPr>
          <p:cNvCxnSpPr>
            <a:stCxn id="45" idx="3"/>
            <a:endCxn id="49" idx="1"/>
          </p:cNvCxnSpPr>
          <p:nvPr/>
        </p:nvCxnSpPr>
        <p:spPr>
          <a:xfrm flipV="1">
            <a:off x="7256515" y="4597670"/>
            <a:ext cx="382793" cy="549093"/>
          </a:xfrm>
          <a:prstGeom prst="bentConnector3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接點: 肘形 53">
            <a:extLst>
              <a:ext uri="{FF2B5EF4-FFF2-40B4-BE49-F238E27FC236}">
                <a16:creationId xmlns:a16="http://schemas.microsoft.com/office/drawing/2014/main" id="{B20043AE-0729-4B20-BB71-332C423BB800}"/>
              </a:ext>
            </a:extLst>
          </p:cNvPr>
          <p:cNvCxnSpPr>
            <a:stCxn id="45" idx="3"/>
            <a:endCxn id="50" idx="1"/>
          </p:cNvCxnSpPr>
          <p:nvPr/>
        </p:nvCxnSpPr>
        <p:spPr>
          <a:xfrm>
            <a:off x="7256515" y="5146763"/>
            <a:ext cx="382793" cy="531422"/>
          </a:xfrm>
          <a:prstGeom prst="bentConnector3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文字方塊 54">
            <a:extLst>
              <a:ext uri="{FF2B5EF4-FFF2-40B4-BE49-F238E27FC236}">
                <a16:creationId xmlns:a16="http://schemas.microsoft.com/office/drawing/2014/main" id="{04E0BED8-B2D5-4836-A415-8B6EEBE93A0D}"/>
              </a:ext>
            </a:extLst>
          </p:cNvPr>
          <p:cNvSpPr txBox="1"/>
          <p:nvPr/>
        </p:nvSpPr>
        <p:spPr>
          <a:xfrm>
            <a:off x="4720283" y="6177112"/>
            <a:ext cx="332739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TW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Fig. 11: </a:t>
            </a:r>
            <a:r>
              <a:rPr lang="en-US" altLang="zh-TW" sz="1400" b="0" i="0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 simple illustration of ARGA.</a:t>
            </a:r>
            <a:endParaRPr lang="zh-TW" alt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文字方塊 26">
            <a:extLst>
              <a:ext uri="{FF2B5EF4-FFF2-40B4-BE49-F238E27FC236}">
                <a16:creationId xmlns:a16="http://schemas.microsoft.com/office/drawing/2014/main" id="{B84F0D8D-F366-4E3C-93B5-DBF5984C57D1}"/>
              </a:ext>
            </a:extLst>
          </p:cNvPr>
          <p:cNvSpPr txBox="1"/>
          <p:nvPr/>
        </p:nvSpPr>
        <p:spPr>
          <a:xfrm>
            <a:off x="0" y="6581001"/>
            <a:ext cx="132921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Source: Self-made</a:t>
            </a:r>
            <a:endParaRPr lang="zh-TW" alt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24098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FF199462-B2D4-4193-89D6-BFACAD6F4F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Introduction (2/5)</a:t>
            </a:r>
            <a:endParaRPr lang="zh-TW" alt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250A5EA3-3420-4C85-A055-8614C5D83E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2162175"/>
          </a:xfrm>
        </p:spPr>
        <p:txBody>
          <a:bodyPr/>
          <a:lstStyle/>
          <a:p>
            <a:r>
              <a:rPr lang="en-US" altLang="zh-TW" dirty="0"/>
              <a:t>Many machine learning tasks such as </a:t>
            </a:r>
            <a:r>
              <a:rPr lang="en-US" altLang="zh-TW" dirty="0">
                <a:solidFill>
                  <a:schemeClr val="accent1"/>
                </a:solidFill>
              </a:rPr>
              <a:t>object detection </a:t>
            </a:r>
            <a:r>
              <a:rPr lang="en-US" altLang="zh-TW" dirty="0"/>
              <a:t>[1], [2], </a:t>
            </a:r>
            <a:r>
              <a:rPr lang="en-US" altLang="zh-TW" dirty="0">
                <a:solidFill>
                  <a:schemeClr val="accent1"/>
                </a:solidFill>
              </a:rPr>
              <a:t>machine translation </a:t>
            </a:r>
            <a:r>
              <a:rPr lang="en-US" altLang="zh-TW" dirty="0"/>
              <a:t>[3], [4], and </a:t>
            </a:r>
            <a:r>
              <a:rPr lang="en-US" altLang="zh-TW" dirty="0">
                <a:solidFill>
                  <a:schemeClr val="accent1"/>
                </a:solidFill>
              </a:rPr>
              <a:t>speech recognition </a:t>
            </a:r>
            <a:r>
              <a:rPr lang="en-US" altLang="zh-TW" dirty="0"/>
              <a:t>[5], which once heavily relied on handcrafted feature engineering.</a:t>
            </a:r>
          </a:p>
          <a:p>
            <a:r>
              <a:rPr lang="en-US" altLang="zh-TW" dirty="0"/>
              <a:t>There is an increasing number of applications where data are represented in the form of graphs.</a:t>
            </a:r>
            <a:endParaRPr lang="zh-TW" altLang="en-US" dirty="0"/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06F3CC76-A14E-44DF-A6E5-BA3C3A6C33DC}"/>
              </a:ext>
            </a:extLst>
          </p:cNvPr>
          <p:cNvSpPr txBox="1"/>
          <p:nvPr/>
        </p:nvSpPr>
        <p:spPr>
          <a:xfrm>
            <a:off x="838200" y="4651738"/>
            <a:ext cx="105156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TW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[1] J. Redmon, S. </a:t>
            </a:r>
            <a:r>
              <a:rPr lang="en-US" altLang="zh-TW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Divvala</a:t>
            </a:r>
            <a:r>
              <a:rPr lang="en-US" altLang="zh-TW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R. </a:t>
            </a:r>
            <a:r>
              <a:rPr lang="en-US" altLang="zh-TW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Girshick</a:t>
            </a:r>
            <a:r>
              <a:rPr lang="en-US" altLang="zh-TW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and A. Farhadi, “You only look once: Unified, real-time object detection,” in Proc. of CVPR, 2016, pp. 779–788. </a:t>
            </a:r>
          </a:p>
          <a:p>
            <a:pPr algn="just"/>
            <a:r>
              <a:rPr lang="en-US" altLang="zh-TW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[2] S. Ren, K. He, R. </a:t>
            </a:r>
            <a:r>
              <a:rPr lang="en-US" altLang="zh-TW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Girshick</a:t>
            </a:r>
            <a:r>
              <a:rPr lang="en-US" altLang="zh-TW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and J. Sun, “Faster r-</a:t>
            </a:r>
            <a:r>
              <a:rPr lang="en-US" altLang="zh-TW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cnn</a:t>
            </a:r>
            <a:r>
              <a:rPr lang="en-US" altLang="zh-TW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Towards </a:t>
            </a:r>
            <a:r>
              <a:rPr lang="en-US" altLang="zh-TW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realtime</a:t>
            </a:r>
            <a:r>
              <a:rPr lang="en-US" altLang="zh-TW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object detection with region proposal networks,” in Proc. of NIPS, 2015, pp. 91–99. </a:t>
            </a:r>
          </a:p>
          <a:p>
            <a:pPr algn="just"/>
            <a:r>
              <a:rPr lang="en-US" altLang="zh-TW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[3] M.-T. Luong, H. Pham, and C. D. Manning, “Effective approaches to attention-based neural machine translation,” in Proc. of EMNLP, 2015, pp. 1412–1421. </a:t>
            </a:r>
          </a:p>
          <a:p>
            <a:pPr algn="just"/>
            <a:r>
              <a:rPr lang="en-US" altLang="zh-TW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[4] Y. Wu, M. Schuster, Z. Chen, Q. V. Le, M. </a:t>
            </a:r>
            <a:r>
              <a:rPr lang="en-US" altLang="zh-TW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Norouzi</a:t>
            </a:r>
            <a:r>
              <a:rPr lang="en-US" altLang="zh-TW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W. </a:t>
            </a:r>
            <a:r>
              <a:rPr lang="en-US" altLang="zh-TW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Macherey</a:t>
            </a:r>
            <a:r>
              <a:rPr lang="en-US" altLang="zh-TW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M. </a:t>
            </a:r>
            <a:r>
              <a:rPr lang="en-US" altLang="zh-TW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Krikun</a:t>
            </a:r>
            <a:r>
              <a:rPr lang="en-US" altLang="zh-TW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Y. Cao, Q. Gao, K. </a:t>
            </a:r>
            <a:r>
              <a:rPr lang="en-US" altLang="zh-TW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Macherey</a:t>
            </a:r>
            <a:r>
              <a:rPr lang="en-US" altLang="zh-TW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et al., “Google’s neural machine translation system: Bridging the gap between human and machine translation,” </a:t>
            </a:r>
            <a:r>
              <a:rPr lang="en-US" altLang="zh-TW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arXiv</a:t>
            </a:r>
            <a:r>
              <a:rPr lang="en-US" altLang="zh-TW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preprint arXiv:1609.08144, 2016.</a:t>
            </a:r>
          </a:p>
          <a:p>
            <a:pPr algn="just"/>
            <a:r>
              <a:rPr lang="en-US" altLang="zh-TW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[5] G. Hinton, L. Deng, D. Yu, G. E. Dahl, A.-r. Mohamed, N. </a:t>
            </a:r>
            <a:r>
              <a:rPr lang="en-US" altLang="zh-TW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Jaitly</a:t>
            </a:r>
            <a:r>
              <a:rPr lang="en-US" altLang="zh-TW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A. Senior, V. </a:t>
            </a:r>
            <a:r>
              <a:rPr lang="en-US" altLang="zh-TW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Vanhoucke</a:t>
            </a:r>
            <a:r>
              <a:rPr lang="en-US" altLang="zh-TW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P. Nguyen, T. N. Sainath et al., “Deep neural networks for acoustic modeling in speech recognition: The shared views of four research groups,” IEEE Signal processing magazine, vol. 29, no. 6, pp. 82–97, 2012.</a:t>
            </a:r>
            <a:endParaRPr lang="zh-TW" alt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672542EB-998D-4A40-94AC-8C1692F594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0CDFC-4EE2-40FD-A4A3-A6B3178EABA2}" type="slidenum">
              <a:rPr lang="zh-TW" altLang="en-US" smtClean="0"/>
              <a:t>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6413859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4614567A-68AE-42B2-AF58-B721BBC95D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Outline</a:t>
            </a:r>
            <a:endParaRPr lang="zh-TW" alt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7C4B9107-DAAD-4DE3-8801-127B3C98A42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>
                <a:solidFill>
                  <a:schemeClr val="bg2">
                    <a:lumMod val="90000"/>
                  </a:schemeClr>
                </a:solidFill>
              </a:rPr>
              <a:t>Introduction</a:t>
            </a:r>
          </a:p>
          <a:p>
            <a:r>
              <a:rPr lang="en-US" altLang="zh-TW" dirty="0">
                <a:solidFill>
                  <a:schemeClr val="bg2">
                    <a:lumMod val="90000"/>
                  </a:schemeClr>
                </a:solidFill>
              </a:rPr>
              <a:t>History</a:t>
            </a:r>
          </a:p>
          <a:p>
            <a:r>
              <a:rPr lang="en-US" altLang="zh-TW" dirty="0">
                <a:solidFill>
                  <a:schemeClr val="bg2">
                    <a:lumMod val="90000"/>
                  </a:schemeClr>
                </a:solidFill>
              </a:rPr>
              <a:t>Definition</a:t>
            </a:r>
          </a:p>
          <a:p>
            <a:r>
              <a:rPr lang="en-US" altLang="zh-TW" dirty="0">
                <a:solidFill>
                  <a:schemeClr val="bg2">
                    <a:lumMod val="90000"/>
                  </a:schemeClr>
                </a:solidFill>
              </a:rPr>
              <a:t>Topology</a:t>
            </a:r>
          </a:p>
          <a:p>
            <a:r>
              <a:rPr lang="en-US" altLang="zh-TW" dirty="0">
                <a:solidFill>
                  <a:schemeClr val="bg2">
                    <a:lumMod val="90000"/>
                  </a:schemeClr>
                </a:solidFill>
              </a:rPr>
              <a:t>Taxonomy</a:t>
            </a:r>
          </a:p>
          <a:p>
            <a:r>
              <a:rPr lang="en-US" altLang="zh-TW" dirty="0"/>
              <a:t>Applications</a:t>
            </a:r>
          </a:p>
          <a:p>
            <a:endParaRPr lang="zh-TW" altLang="en-US" dirty="0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EBB47DA9-EAB2-4FBB-AD15-B390A06048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0CDFC-4EE2-40FD-A4A3-A6B3178EABA2}" type="slidenum">
              <a:rPr lang="zh-TW" altLang="en-US" smtClean="0"/>
              <a:t>40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436568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7BE6175D-EB24-457B-AD86-FCC1C1A4E7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Applications (1/5)</a:t>
            </a:r>
            <a:endParaRPr lang="zh-TW" altLang="en-US" dirty="0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843EF7D1-8F7C-4306-AB28-EC71D48125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0CDFC-4EE2-40FD-A4A3-A6B3178EABA2}" type="slidenum">
              <a:rPr lang="zh-TW" altLang="en-US" smtClean="0"/>
              <a:t>41</a:t>
            </a:fld>
            <a:endParaRPr lang="zh-TW" altLang="en-US"/>
          </a:p>
        </p:txBody>
      </p:sp>
      <p:graphicFrame>
        <p:nvGraphicFramePr>
          <p:cNvPr id="8" name="表格 8">
            <a:extLst>
              <a:ext uri="{FF2B5EF4-FFF2-40B4-BE49-F238E27FC236}">
                <a16:creationId xmlns:a16="http://schemas.microsoft.com/office/drawing/2014/main" id="{3CD03011-2294-45A2-9F1D-F695AD4C007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82325206"/>
              </p:ext>
            </p:extLst>
          </p:nvPr>
        </p:nvGraphicFramePr>
        <p:xfrm>
          <a:off x="838200" y="2540159"/>
          <a:ext cx="10515600" cy="2966720"/>
        </p:xfrm>
        <a:graphic>
          <a:graphicData uri="http://schemas.openxmlformats.org/drawingml/2006/table">
            <a:tbl>
              <a:tblPr firstRow="1" bandRow="1">
                <a:tableStyleId>{EB344D84-9AFB-497E-A393-DC336BA19D2E}</a:tableStyleId>
              </a:tblPr>
              <a:tblGrid>
                <a:gridCol w="5257800">
                  <a:extLst>
                    <a:ext uri="{9D8B030D-6E8A-4147-A177-3AD203B41FA5}">
                      <a16:colId xmlns:a16="http://schemas.microsoft.com/office/drawing/2014/main" val="827214239"/>
                    </a:ext>
                  </a:extLst>
                </a:gridCol>
                <a:gridCol w="5257800">
                  <a:extLst>
                    <a:ext uri="{9D8B030D-6E8A-4147-A177-3AD203B41FA5}">
                      <a16:colId xmlns:a16="http://schemas.microsoft.com/office/drawing/2014/main" val="347918887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TW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Application</a:t>
                      </a:r>
                      <a:endParaRPr lang="zh-TW" altLang="en-US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References</a:t>
                      </a:r>
                      <a:endParaRPr lang="zh-TW" altLang="en-US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9212201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TW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Graph Mining</a:t>
                      </a:r>
                      <a:endParaRPr lang="zh-TW" altLang="en-US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hlinkClick r:id="rId2"/>
                        </a:rPr>
                        <a:t>[44]</a:t>
                      </a:r>
                      <a:r>
                        <a:rPr lang="en-US" altLang="zh-TW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hlinkClick r:id="rId3"/>
                        </a:rPr>
                        <a:t>[45]</a:t>
                      </a:r>
                      <a:endParaRPr lang="zh-TW" altLang="en-US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0427263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TW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Physics Modeling</a:t>
                      </a:r>
                      <a:endParaRPr lang="zh-TW" altLang="en-US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hlinkClick r:id="rId4"/>
                        </a:rPr>
                        <a:t>[46]</a:t>
                      </a:r>
                      <a:r>
                        <a:rPr lang="en-US" altLang="zh-TW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hlinkClick r:id="rId5"/>
                        </a:rPr>
                        <a:t>[47]</a:t>
                      </a:r>
                      <a:r>
                        <a:rPr lang="en-US" altLang="zh-TW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hlinkClick r:id="rId6"/>
                        </a:rPr>
                        <a:t>[48]</a:t>
                      </a:r>
                      <a:endParaRPr lang="zh-TW" altLang="en-US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9713673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TW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Chemistry</a:t>
                      </a:r>
                      <a:endParaRPr lang="zh-TW" altLang="en-US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hlinkClick r:id="rId7"/>
                        </a:rPr>
                        <a:t>[49]</a:t>
                      </a:r>
                      <a:r>
                        <a:rPr lang="en-US" altLang="zh-TW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hlinkClick r:id="rId8"/>
                        </a:rPr>
                        <a:t>[50]</a:t>
                      </a:r>
                      <a:endParaRPr lang="zh-TW" altLang="en-US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0585198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TW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Biology</a:t>
                      </a:r>
                      <a:endParaRPr lang="zh-TW" altLang="en-US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hlinkClick r:id="rId9"/>
                        </a:rPr>
                        <a:t>[51]</a:t>
                      </a:r>
                      <a:r>
                        <a:rPr lang="en-US" altLang="zh-TW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hlinkClick r:id="rId10"/>
                        </a:rPr>
                        <a:t>[52]</a:t>
                      </a:r>
                      <a:r>
                        <a:rPr lang="en-US" altLang="zh-TW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hlinkClick r:id="rId11"/>
                        </a:rPr>
                        <a:t>[53]</a:t>
                      </a:r>
                      <a:endParaRPr lang="zh-TW" altLang="en-US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6583202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TW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Knowledge Graph</a:t>
                      </a:r>
                      <a:endParaRPr lang="zh-TW" altLang="en-US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hlinkClick r:id="rId12"/>
                        </a:rPr>
                        <a:t>[54]</a:t>
                      </a:r>
                      <a:r>
                        <a:rPr lang="en-US" altLang="zh-TW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hlinkClick r:id="rId13"/>
                        </a:rPr>
                        <a:t>[55]</a:t>
                      </a:r>
                      <a:endParaRPr lang="zh-TW" altLang="en-US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3704403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TW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Traffic Network</a:t>
                      </a:r>
                      <a:endParaRPr lang="zh-TW" altLang="en-US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hlinkClick r:id="rId14"/>
                        </a:rPr>
                        <a:t>[56]</a:t>
                      </a:r>
                      <a:r>
                        <a:rPr lang="en-US" altLang="zh-TW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hlinkClick r:id="rId15"/>
                        </a:rPr>
                        <a:t>[57]</a:t>
                      </a:r>
                      <a:endParaRPr lang="zh-TW" altLang="en-US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6102862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TW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Recommendation System</a:t>
                      </a:r>
                      <a:endParaRPr lang="zh-TW" altLang="en-US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hlinkClick r:id="rId16"/>
                        </a:rPr>
                        <a:t>[58]</a:t>
                      </a:r>
                      <a:r>
                        <a:rPr lang="en-US" altLang="zh-TW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hlinkClick r:id="rId17"/>
                        </a:rPr>
                        <a:t>[59]</a:t>
                      </a:r>
                      <a:endParaRPr lang="zh-TW" altLang="en-US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74801755"/>
                  </a:ext>
                </a:extLst>
              </a:tr>
            </a:tbl>
          </a:graphicData>
        </a:graphic>
      </p:graphicFrame>
      <p:sp>
        <p:nvSpPr>
          <p:cNvPr id="9" name="文字方塊 8">
            <a:extLst>
              <a:ext uri="{FF2B5EF4-FFF2-40B4-BE49-F238E27FC236}">
                <a16:creationId xmlns:a16="http://schemas.microsoft.com/office/drawing/2014/main" id="{A5638078-F510-44C6-AF52-12B4E21C9D6A}"/>
              </a:ext>
            </a:extLst>
          </p:cNvPr>
          <p:cNvSpPr txBox="1"/>
          <p:nvPr/>
        </p:nvSpPr>
        <p:spPr>
          <a:xfrm>
            <a:off x="4376747" y="2086160"/>
            <a:ext cx="34385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TABLE IV: Applications of GNNs.</a:t>
            </a:r>
            <a:endParaRPr lang="zh-TW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67642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3C6D329-D1DE-469E-B2FC-1CA7F39363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Applications (2/5)</a:t>
            </a:r>
            <a:endParaRPr lang="zh-TW" alt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E20BEBFF-7C8C-426D-9B2B-6C6BB60E4C8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/>
              <a:t>Image Classification by using ImageNet [60]</a:t>
            </a:r>
          </a:p>
          <a:p>
            <a:pPr lvl="1"/>
            <a:r>
              <a:rPr lang="en-US" altLang="zh-TW" dirty="0"/>
              <a:t>Using Deep-GCNs to classify data from ImageNet.</a:t>
            </a:r>
            <a:endParaRPr lang="zh-TW" altLang="en-US" dirty="0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57C34C8F-9C41-4D3F-83CC-1FD0BDE305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0CDFC-4EE2-40FD-A4A3-A6B3178EABA2}" type="slidenum">
              <a:rPr lang="zh-TW" altLang="en-US" smtClean="0"/>
              <a:t>42</a:t>
            </a:fld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字方塊 4">
                <a:extLst>
                  <a:ext uri="{FF2B5EF4-FFF2-40B4-BE49-F238E27FC236}">
                    <a16:creationId xmlns:a16="http://schemas.microsoft.com/office/drawing/2014/main" id="{BBC89ECD-5FA0-42FD-B6EC-89B8A4B382E6}"/>
                  </a:ext>
                </a:extLst>
              </p:cNvPr>
              <p:cNvSpPr txBox="1"/>
              <p:nvPr/>
            </p:nvSpPr>
            <p:spPr>
              <a:xfrm>
                <a:off x="838200" y="3990393"/>
                <a:ext cx="276999" cy="723211"/>
              </a:xfrm>
              <a:prstGeom prst="rect">
                <a:avLst/>
              </a:prstGeom>
              <a:noFill/>
            </p:spPr>
            <p:txBody>
              <a:bodyPr vert="vert270"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𝐼𝑚𝑎𝑔𝑒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5" name="文字方塊 4">
                <a:extLst>
                  <a:ext uri="{FF2B5EF4-FFF2-40B4-BE49-F238E27FC236}">
                    <a16:creationId xmlns:a16="http://schemas.microsoft.com/office/drawing/2014/main" id="{BBC89ECD-5FA0-42FD-B6EC-89B8A4B382E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0" y="3990393"/>
                <a:ext cx="276999" cy="723211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矩形 5">
                <a:extLst>
                  <a:ext uri="{FF2B5EF4-FFF2-40B4-BE49-F238E27FC236}">
                    <a16:creationId xmlns:a16="http://schemas.microsoft.com/office/drawing/2014/main" id="{D0E032B0-65CD-4175-9C50-782088400EF5}"/>
                  </a:ext>
                </a:extLst>
              </p:cNvPr>
              <p:cNvSpPr/>
              <p:nvPr/>
            </p:nvSpPr>
            <p:spPr>
              <a:xfrm>
                <a:off x="1474716" y="3315896"/>
                <a:ext cx="745570" cy="2057401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vert270"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𝐺𝐶𝑁</m:t>
                      </m:r>
                      <m:r>
                        <a:rPr lang="en-US" altLang="zh-TW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altLang="zh-TW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𝐵𝑎𝑐𝑘𝑏𝑜𝑛𝑒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6" name="矩形 5">
                <a:extLst>
                  <a:ext uri="{FF2B5EF4-FFF2-40B4-BE49-F238E27FC236}">
                    <a16:creationId xmlns:a16="http://schemas.microsoft.com/office/drawing/2014/main" id="{D0E032B0-65CD-4175-9C50-782088400EF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74716" y="3315896"/>
                <a:ext cx="745570" cy="2057401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 w="19050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矩形 6">
                <a:extLst>
                  <a:ext uri="{FF2B5EF4-FFF2-40B4-BE49-F238E27FC236}">
                    <a16:creationId xmlns:a16="http://schemas.microsoft.com/office/drawing/2014/main" id="{22E68984-FF5A-4377-9D6B-C1B495DD7132}"/>
                  </a:ext>
                </a:extLst>
              </p:cNvPr>
              <p:cNvSpPr/>
              <p:nvPr/>
            </p:nvSpPr>
            <p:spPr>
              <a:xfrm>
                <a:off x="2497285" y="3315895"/>
                <a:ext cx="965329" cy="2057401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vert270"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𝐹𝑢𝑠𝑖𝑜𝑛</m:t>
                      </m:r>
                      <m:r>
                        <a:rPr lang="en-US" altLang="zh-TW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altLang="zh-TW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𝐵𝑙𝑜𝑐𝑘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7" name="矩形 6">
                <a:extLst>
                  <a:ext uri="{FF2B5EF4-FFF2-40B4-BE49-F238E27FC236}">
                    <a16:creationId xmlns:a16="http://schemas.microsoft.com/office/drawing/2014/main" id="{22E68984-FF5A-4377-9D6B-C1B495DD713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97285" y="3315895"/>
                <a:ext cx="965329" cy="2057401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 w="19050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矩形 7">
                <a:extLst>
                  <a:ext uri="{FF2B5EF4-FFF2-40B4-BE49-F238E27FC236}">
                    <a16:creationId xmlns:a16="http://schemas.microsoft.com/office/drawing/2014/main" id="{74FE8E0B-C150-4B94-8345-37162F4521D9}"/>
                  </a:ext>
                </a:extLst>
              </p:cNvPr>
              <p:cNvSpPr/>
              <p:nvPr/>
            </p:nvSpPr>
            <p:spPr>
              <a:xfrm>
                <a:off x="3739613" y="3315894"/>
                <a:ext cx="965329" cy="2057401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vert270"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𝑀𝐿𝑃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8" name="矩形 7">
                <a:extLst>
                  <a:ext uri="{FF2B5EF4-FFF2-40B4-BE49-F238E27FC236}">
                    <a16:creationId xmlns:a16="http://schemas.microsoft.com/office/drawing/2014/main" id="{74FE8E0B-C150-4B94-8345-37162F4521D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39613" y="3315894"/>
                <a:ext cx="965329" cy="2057401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 w="19050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9" name="直線單箭頭接點 8">
            <a:extLst>
              <a:ext uri="{FF2B5EF4-FFF2-40B4-BE49-F238E27FC236}">
                <a16:creationId xmlns:a16="http://schemas.microsoft.com/office/drawing/2014/main" id="{5E028FBB-D3C1-44AD-A6C6-1E56A5DFE3A2}"/>
              </a:ext>
            </a:extLst>
          </p:cNvPr>
          <p:cNvCxnSpPr>
            <a:cxnSpLocks/>
            <a:stCxn id="5" idx="3"/>
            <a:endCxn id="6" idx="1"/>
          </p:cNvCxnSpPr>
          <p:nvPr/>
        </p:nvCxnSpPr>
        <p:spPr>
          <a:xfrm flipV="1">
            <a:off x="1115199" y="4344597"/>
            <a:ext cx="359517" cy="7402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線單箭頭接點 11">
            <a:extLst>
              <a:ext uri="{FF2B5EF4-FFF2-40B4-BE49-F238E27FC236}">
                <a16:creationId xmlns:a16="http://schemas.microsoft.com/office/drawing/2014/main" id="{4328E6F8-2559-4269-89EC-B47D9F6598FA}"/>
              </a:ext>
            </a:extLst>
          </p:cNvPr>
          <p:cNvCxnSpPr>
            <a:cxnSpLocks/>
            <a:stCxn id="6" idx="3"/>
            <a:endCxn id="7" idx="1"/>
          </p:cNvCxnSpPr>
          <p:nvPr/>
        </p:nvCxnSpPr>
        <p:spPr>
          <a:xfrm flipV="1">
            <a:off x="2220286" y="4344596"/>
            <a:ext cx="276999" cy="1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線單箭頭接點 12">
            <a:extLst>
              <a:ext uri="{FF2B5EF4-FFF2-40B4-BE49-F238E27FC236}">
                <a16:creationId xmlns:a16="http://schemas.microsoft.com/office/drawing/2014/main" id="{68654C7A-68F1-46B9-9E7E-9B89EE54821D}"/>
              </a:ext>
            </a:extLst>
          </p:cNvPr>
          <p:cNvCxnSpPr>
            <a:cxnSpLocks/>
            <a:stCxn id="7" idx="3"/>
            <a:endCxn id="8" idx="1"/>
          </p:cNvCxnSpPr>
          <p:nvPr/>
        </p:nvCxnSpPr>
        <p:spPr>
          <a:xfrm flipV="1">
            <a:off x="3462614" y="4344595"/>
            <a:ext cx="276999" cy="1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直線單箭頭接點 33">
            <a:extLst>
              <a:ext uri="{FF2B5EF4-FFF2-40B4-BE49-F238E27FC236}">
                <a16:creationId xmlns:a16="http://schemas.microsoft.com/office/drawing/2014/main" id="{B7F726C1-F5ED-47C9-B59F-D4E6A8B09C9B}"/>
              </a:ext>
            </a:extLst>
          </p:cNvPr>
          <p:cNvCxnSpPr>
            <a:cxnSpLocks/>
            <a:stCxn id="8" idx="3"/>
            <a:endCxn id="36" idx="1"/>
          </p:cNvCxnSpPr>
          <p:nvPr/>
        </p:nvCxnSpPr>
        <p:spPr>
          <a:xfrm flipV="1">
            <a:off x="4704942" y="4344594"/>
            <a:ext cx="369500" cy="1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6" name="文字方塊 35">
                <a:extLst>
                  <a:ext uri="{FF2B5EF4-FFF2-40B4-BE49-F238E27FC236}">
                    <a16:creationId xmlns:a16="http://schemas.microsoft.com/office/drawing/2014/main" id="{9B7CE1DB-319B-4F76-9DAB-7F943A03F7E2}"/>
                  </a:ext>
                </a:extLst>
              </p:cNvPr>
              <p:cNvSpPr txBox="1"/>
              <p:nvPr/>
            </p:nvSpPr>
            <p:spPr>
              <a:xfrm>
                <a:off x="5074442" y="3982988"/>
                <a:ext cx="276999" cy="723211"/>
              </a:xfrm>
              <a:prstGeom prst="rect">
                <a:avLst/>
              </a:prstGeom>
              <a:noFill/>
            </p:spPr>
            <p:txBody>
              <a:bodyPr vert="vert270"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𝐿𝑎𝑏𝑒𝑙𝑠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36" name="文字方塊 35">
                <a:extLst>
                  <a:ext uri="{FF2B5EF4-FFF2-40B4-BE49-F238E27FC236}">
                    <a16:creationId xmlns:a16="http://schemas.microsoft.com/office/drawing/2014/main" id="{9B7CE1DB-319B-4F76-9DAB-7F943A03F7E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74442" y="3982988"/>
                <a:ext cx="276999" cy="723211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39" name="表格 38">
            <a:extLst>
              <a:ext uri="{FF2B5EF4-FFF2-40B4-BE49-F238E27FC236}">
                <a16:creationId xmlns:a16="http://schemas.microsoft.com/office/drawing/2014/main" id="{706817AD-1F20-4ED6-AC8F-6F6C961EAC5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25465765"/>
              </p:ext>
            </p:extLst>
          </p:nvPr>
        </p:nvGraphicFramePr>
        <p:xfrm>
          <a:off x="5670271" y="3315893"/>
          <a:ext cx="5406531" cy="1222240"/>
        </p:xfrm>
        <a:graphic>
          <a:graphicData uri="http://schemas.openxmlformats.org/drawingml/2006/table">
            <a:tbl>
              <a:tblPr firstRow="1" firstCol="1" bandRow="1">
                <a:tableStyleId>{9D7B26C5-4107-4FEC-AEDC-1716B250A1EF}</a:tableStyleId>
              </a:tblPr>
              <a:tblGrid>
                <a:gridCol w="1801829">
                  <a:extLst>
                    <a:ext uri="{9D8B030D-6E8A-4147-A177-3AD203B41FA5}">
                      <a16:colId xmlns:a16="http://schemas.microsoft.com/office/drawing/2014/main" val="3092565296"/>
                    </a:ext>
                  </a:extLst>
                </a:gridCol>
                <a:gridCol w="1802351">
                  <a:extLst>
                    <a:ext uri="{9D8B030D-6E8A-4147-A177-3AD203B41FA5}">
                      <a16:colId xmlns:a16="http://schemas.microsoft.com/office/drawing/2014/main" val="798932947"/>
                    </a:ext>
                  </a:extLst>
                </a:gridCol>
                <a:gridCol w="1802351">
                  <a:extLst>
                    <a:ext uri="{9D8B030D-6E8A-4147-A177-3AD203B41FA5}">
                      <a16:colId xmlns:a16="http://schemas.microsoft.com/office/drawing/2014/main" val="1312356353"/>
                    </a:ext>
                  </a:extLst>
                </a:gridCol>
              </a:tblGrid>
              <a:tr h="539848">
                <a:tc>
                  <a:txBody>
                    <a:bodyPr/>
                    <a:lstStyle/>
                    <a:p>
                      <a:pPr indent="128270" algn="ctr">
                        <a:lnSpc>
                          <a:spcPct val="105000"/>
                        </a:lnSpc>
                      </a:pPr>
                      <a:r>
                        <a:rPr lang="en-US" sz="1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zh-TW" sz="18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indent="128270" algn="ctr">
                        <a:lnSpc>
                          <a:spcPct val="105000"/>
                        </a:lnSpc>
                      </a:pPr>
                      <a:r>
                        <a:rPr lang="en-US" altLang="zh-TW" sz="1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People</a:t>
                      </a:r>
                      <a:r>
                        <a:rPr lang="en-US" sz="1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(%)</a:t>
                      </a:r>
                      <a:endParaRPr lang="zh-TW" sz="18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indent="128270" algn="ctr">
                        <a:lnSpc>
                          <a:spcPct val="105000"/>
                        </a:lnSpc>
                      </a:pPr>
                      <a:r>
                        <a:rPr lang="en-US" altLang="zh-TW" sz="1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All (%)</a:t>
                      </a:r>
                      <a:endParaRPr lang="zh-TW" sz="18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43793430"/>
                  </a:ext>
                </a:extLst>
              </a:tr>
              <a:tr h="341196">
                <a:tc>
                  <a:txBody>
                    <a:bodyPr/>
                    <a:lstStyle/>
                    <a:p>
                      <a:pPr indent="128270" algn="ctr">
                        <a:lnSpc>
                          <a:spcPct val="105000"/>
                        </a:lnSpc>
                      </a:pPr>
                      <a:r>
                        <a:rPr lang="en-US" sz="1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Res-Net 50</a:t>
                      </a:r>
                      <a:endParaRPr lang="zh-TW" sz="18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indent="128270" algn="ctr">
                        <a:lnSpc>
                          <a:spcPct val="105000"/>
                        </a:lnSpc>
                      </a:pPr>
                      <a:r>
                        <a:rPr lang="en-US" sz="1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92.3</a:t>
                      </a:r>
                      <a:endParaRPr lang="zh-TW" sz="18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indent="128270" algn="ctr">
                        <a:lnSpc>
                          <a:spcPct val="105000"/>
                        </a:lnSpc>
                      </a:pPr>
                      <a:r>
                        <a:rPr lang="en-US" altLang="zh-TW" sz="1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75.1</a:t>
                      </a:r>
                      <a:endParaRPr lang="en-US" altLang="zh-TW" sz="18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82357720"/>
                  </a:ext>
                </a:extLst>
              </a:tr>
              <a:tr h="341196">
                <a:tc>
                  <a:txBody>
                    <a:bodyPr/>
                    <a:lstStyle/>
                    <a:p>
                      <a:pPr indent="128270" algn="ctr">
                        <a:lnSpc>
                          <a:spcPct val="105000"/>
                        </a:lnSpc>
                      </a:pPr>
                      <a:r>
                        <a:rPr lang="en-US" sz="1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Deep-GCNs</a:t>
                      </a:r>
                      <a:endParaRPr lang="zh-TW" sz="18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indent="128270" algn="ctr">
                        <a:lnSpc>
                          <a:spcPct val="105000"/>
                        </a:lnSpc>
                      </a:pPr>
                      <a:r>
                        <a:rPr lang="en-US" sz="1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97.5</a:t>
                      </a:r>
                      <a:endParaRPr lang="zh-TW" sz="18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indent="128270" algn="ctr">
                        <a:lnSpc>
                          <a:spcPct val="105000"/>
                        </a:lnSpc>
                      </a:pPr>
                      <a:r>
                        <a:rPr lang="en-US" altLang="zh-TW" sz="1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82.5</a:t>
                      </a:r>
                      <a:endParaRPr lang="zh-TW" sz="18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13338667"/>
                  </a:ext>
                </a:extLst>
              </a:tr>
            </a:tbl>
          </a:graphicData>
        </a:graphic>
      </p:graphicFrame>
      <p:sp>
        <p:nvSpPr>
          <p:cNvPr id="40" name="文字方塊 39">
            <a:extLst>
              <a:ext uri="{FF2B5EF4-FFF2-40B4-BE49-F238E27FC236}">
                <a16:creationId xmlns:a16="http://schemas.microsoft.com/office/drawing/2014/main" id="{76A6E73B-BF27-49E4-8107-97FCB6CB5187}"/>
              </a:ext>
            </a:extLst>
          </p:cNvPr>
          <p:cNvSpPr txBox="1"/>
          <p:nvPr/>
        </p:nvSpPr>
        <p:spPr>
          <a:xfrm>
            <a:off x="5483001" y="2879093"/>
            <a:ext cx="57810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TABLE V: Comparison on ImageNet of GNNs and Res-Net.</a:t>
            </a:r>
            <a:endParaRPr lang="zh-TW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文字方塊 15">
            <a:extLst>
              <a:ext uri="{FF2B5EF4-FFF2-40B4-BE49-F238E27FC236}">
                <a16:creationId xmlns:a16="http://schemas.microsoft.com/office/drawing/2014/main" id="{3527A74A-F2E8-410B-BB20-67122F906205}"/>
              </a:ext>
            </a:extLst>
          </p:cNvPr>
          <p:cNvSpPr txBox="1"/>
          <p:nvPr/>
        </p:nvSpPr>
        <p:spPr>
          <a:xfrm>
            <a:off x="0" y="6581001"/>
            <a:ext cx="132921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Source: Self-made</a:t>
            </a:r>
            <a:endParaRPr lang="zh-TW" alt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582461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790749A8-6A3F-4A29-8612-48681DC547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Applications (3/5)</a:t>
            </a:r>
            <a:endParaRPr lang="zh-TW" alt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AABB849D-BEF8-4E55-9318-49AC635FCB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/>
              <a:t>Semantic Segmentation by using COCO dataset [61]</a:t>
            </a:r>
            <a:endParaRPr lang="zh-TW" altLang="en-US" dirty="0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C800B967-30D2-428E-962D-DBF22B4908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0CDFC-4EE2-40FD-A4A3-A6B3178EABA2}" type="slidenum">
              <a:rPr lang="zh-TW" altLang="en-US" smtClean="0"/>
              <a:t>43</a:t>
            </a:fld>
            <a:endParaRPr lang="zh-TW" altLang="en-US"/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A34403C3-2B96-425F-A954-8A92E0AF3647}"/>
              </a:ext>
            </a:extLst>
          </p:cNvPr>
          <p:cNvSpPr txBox="1"/>
          <p:nvPr/>
        </p:nvSpPr>
        <p:spPr>
          <a:xfrm>
            <a:off x="838200" y="6400412"/>
            <a:ext cx="10515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TW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[61] https://cocodataset.org/#home</a:t>
            </a:r>
            <a:endParaRPr lang="zh-TW" alt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0" name="表格 9">
            <a:extLst>
              <a:ext uri="{FF2B5EF4-FFF2-40B4-BE49-F238E27FC236}">
                <a16:creationId xmlns:a16="http://schemas.microsoft.com/office/drawing/2014/main" id="{BA3D9415-209A-4359-B0A7-CA51EA76300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37876365"/>
              </p:ext>
            </p:extLst>
          </p:nvPr>
        </p:nvGraphicFramePr>
        <p:xfrm>
          <a:off x="838201" y="3192432"/>
          <a:ext cx="10515599" cy="1057353"/>
        </p:xfrm>
        <a:graphic>
          <a:graphicData uri="http://schemas.openxmlformats.org/drawingml/2006/table">
            <a:tbl>
              <a:tblPr firstRow="1" firstCol="1" bandRow="1">
                <a:tableStyleId>{9D7B26C5-4107-4FEC-AEDC-1716B250A1EF}</a:tableStyleId>
              </a:tblPr>
              <a:tblGrid>
                <a:gridCol w="2628329">
                  <a:extLst>
                    <a:ext uri="{9D8B030D-6E8A-4147-A177-3AD203B41FA5}">
                      <a16:colId xmlns:a16="http://schemas.microsoft.com/office/drawing/2014/main" val="3092565296"/>
                    </a:ext>
                  </a:extLst>
                </a:gridCol>
                <a:gridCol w="2629090">
                  <a:extLst>
                    <a:ext uri="{9D8B030D-6E8A-4147-A177-3AD203B41FA5}">
                      <a16:colId xmlns:a16="http://schemas.microsoft.com/office/drawing/2014/main" val="798932947"/>
                    </a:ext>
                  </a:extLst>
                </a:gridCol>
                <a:gridCol w="2629090">
                  <a:extLst>
                    <a:ext uri="{9D8B030D-6E8A-4147-A177-3AD203B41FA5}">
                      <a16:colId xmlns:a16="http://schemas.microsoft.com/office/drawing/2014/main" val="79568501"/>
                    </a:ext>
                  </a:extLst>
                </a:gridCol>
                <a:gridCol w="2629090">
                  <a:extLst>
                    <a:ext uri="{9D8B030D-6E8A-4147-A177-3AD203B41FA5}">
                      <a16:colId xmlns:a16="http://schemas.microsoft.com/office/drawing/2014/main" val="1312356353"/>
                    </a:ext>
                  </a:extLst>
                </a:gridCol>
              </a:tblGrid>
              <a:tr h="352451">
                <a:tc>
                  <a:txBody>
                    <a:bodyPr/>
                    <a:lstStyle/>
                    <a:p>
                      <a:pPr indent="128270" algn="ctr">
                        <a:lnSpc>
                          <a:spcPct val="105000"/>
                        </a:lnSpc>
                      </a:pPr>
                      <a:r>
                        <a:rPr lang="en-US" sz="1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zh-TW" sz="18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indent="128270" algn="ctr">
                        <a:lnSpc>
                          <a:spcPct val="105000"/>
                        </a:lnSpc>
                      </a:pPr>
                      <a:r>
                        <a:rPr lang="en-US" sz="1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Animals (AP)</a:t>
                      </a:r>
                      <a:endParaRPr lang="zh-TW" sz="18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indent="128270" algn="ctr">
                        <a:lnSpc>
                          <a:spcPct val="105000"/>
                        </a:lnSpc>
                      </a:pPr>
                      <a:r>
                        <a:rPr lang="en-US" sz="1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Trees (AP)</a:t>
                      </a:r>
                      <a:endParaRPr lang="zh-TW" sz="18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indent="128270" algn="ctr">
                        <a:lnSpc>
                          <a:spcPct val="105000"/>
                        </a:lnSpc>
                      </a:pPr>
                      <a:r>
                        <a:rPr lang="en-US" altLang="zh-TW" sz="1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All (AP)</a:t>
                      </a:r>
                      <a:endParaRPr lang="zh-TW" sz="18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43793430"/>
                  </a:ext>
                </a:extLst>
              </a:tr>
              <a:tr h="352451">
                <a:tc>
                  <a:txBody>
                    <a:bodyPr/>
                    <a:lstStyle/>
                    <a:p>
                      <a:pPr indent="128270" algn="ctr">
                        <a:lnSpc>
                          <a:spcPct val="105000"/>
                        </a:lnSpc>
                      </a:pPr>
                      <a:r>
                        <a:rPr lang="en-US" sz="1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Seg-Net</a:t>
                      </a:r>
                      <a:endParaRPr lang="zh-TW" sz="18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indent="128270" algn="ctr">
                        <a:lnSpc>
                          <a:spcPct val="105000"/>
                        </a:lnSpc>
                      </a:pPr>
                      <a:r>
                        <a:rPr lang="en-US" sz="1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89.6</a:t>
                      </a:r>
                      <a:endParaRPr lang="zh-TW" sz="18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indent="128270" algn="ctr">
                        <a:lnSpc>
                          <a:spcPct val="105000"/>
                        </a:lnSpc>
                      </a:pPr>
                      <a:r>
                        <a:rPr lang="en-US" sz="1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83.4</a:t>
                      </a:r>
                      <a:endParaRPr lang="zh-TW" sz="18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indent="128270" algn="ctr">
                        <a:lnSpc>
                          <a:spcPct val="105000"/>
                        </a:lnSpc>
                      </a:pPr>
                      <a:r>
                        <a:rPr lang="en-US" altLang="zh-TW" sz="1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58.3</a:t>
                      </a:r>
                      <a:endParaRPr lang="en-US" altLang="zh-TW" sz="18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82357720"/>
                  </a:ext>
                </a:extLst>
              </a:tr>
              <a:tr h="352451">
                <a:tc>
                  <a:txBody>
                    <a:bodyPr/>
                    <a:lstStyle/>
                    <a:p>
                      <a:pPr indent="128270" algn="ctr">
                        <a:lnSpc>
                          <a:spcPct val="105000"/>
                        </a:lnSpc>
                      </a:pPr>
                      <a:r>
                        <a:rPr lang="en-US" sz="1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GNN</a:t>
                      </a:r>
                      <a:endParaRPr lang="zh-TW" sz="18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indent="128270" algn="ctr">
                        <a:lnSpc>
                          <a:spcPct val="105000"/>
                        </a:lnSpc>
                      </a:pPr>
                      <a:r>
                        <a:rPr lang="en-US" sz="1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91.2</a:t>
                      </a:r>
                      <a:endParaRPr lang="zh-TW" sz="18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indent="128270" algn="ctr">
                        <a:lnSpc>
                          <a:spcPct val="105000"/>
                        </a:lnSpc>
                      </a:pPr>
                      <a:r>
                        <a:rPr lang="en-US" sz="1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84.7</a:t>
                      </a:r>
                      <a:endParaRPr lang="zh-TW" sz="18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indent="128270" algn="ctr">
                        <a:lnSpc>
                          <a:spcPct val="105000"/>
                        </a:lnSpc>
                      </a:pPr>
                      <a:r>
                        <a:rPr lang="en-US" altLang="zh-TW" sz="1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61.2</a:t>
                      </a:r>
                      <a:endParaRPr lang="zh-TW" sz="18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13338667"/>
                  </a:ext>
                </a:extLst>
              </a:tr>
            </a:tbl>
          </a:graphicData>
        </a:graphic>
      </p:graphicFrame>
      <p:sp>
        <p:nvSpPr>
          <p:cNvPr id="12" name="文字方塊 11">
            <a:extLst>
              <a:ext uri="{FF2B5EF4-FFF2-40B4-BE49-F238E27FC236}">
                <a16:creationId xmlns:a16="http://schemas.microsoft.com/office/drawing/2014/main" id="{08DED289-5B20-4C31-9F3F-31958A03FCCA}"/>
              </a:ext>
            </a:extLst>
          </p:cNvPr>
          <p:cNvSpPr txBox="1"/>
          <p:nvPr/>
        </p:nvSpPr>
        <p:spPr>
          <a:xfrm>
            <a:off x="2648678" y="2711376"/>
            <a:ext cx="68946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TABLE VI: Comparison on COCO segmentation of GNNs and Seg-Net.</a:t>
            </a:r>
            <a:endParaRPr lang="zh-TW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EFD06D38-845E-4CF2-A177-1C0A40AE46B0}"/>
              </a:ext>
            </a:extLst>
          </p:cNvPr>
          <p:cNvSpPr txBox="1"/>
          <p:nvPr/>
        </p:nvSpPr>
        <p:spPr>
          <a:xfrm>
            <a:off x="0" y="6581001"/>
            <a:ext cx="132921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Source: Self-made</a:t>
            </a:r>
            <a:endParaRPr lang="zh-TW" alt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829264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B31B5920-E51A-443F-80CD-D4A1D7CA7B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Applications (4/5)</a:t>
            </a:r>
            <a:endParaRPr lang="zh-TW" alt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847320EA-41DD-420E-960D-313A2D03E0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/>
              <a:t>Object detection by using COCO dataset</a:t>
            </a:r>
            <a:endParaRPr lang="zh-TW" altLang="en-US" dirty="0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34BAB8BD-C1F7-4B27-9B47-7DFA869BC0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0CDFC-4EE2-40FD-A4A3-A6B3178EABA2}" type="slidenum">
              <a:rPr lang="zh-TW" altLang="en-US" smtClean="0"/>
              <a:t>44</a:t>
            </a:fld>
            <a:endParaRPr lang="zh-TW" altLang="en-US"/>
          </a:p>
        </p:txBody>
      </p:sp>
      <p:grpSp>
        <p:nvGrpSpPr>
          <p:cNvPr id="9" name="群組 8">
            <a:extLst>
              <a:ext uri="{FF2B5EF4-FFF2-40B4-BE49-F238E27FC236}">
                <a16:creationId xmlns:a16="http://schemas.microsoft.com/office/drawing/2014/main" id="{201A3AF8-0E5C-4E60-91FD-CD079C649D43}"/>
              </a:ext>
            </a:extLst>
          </p:cNvPr>
          <p:cNvGrpSpPr/>
          <p:nvPr/>
        </p:nvGrpSpPr>
        <p:grpSpPr>
          <a:xfrm>
            <a:off x="812802" y="2516060"/>
            <a:ext cx="10566396" cy="1639614"/>
            <a:chOff x="838200" y="2609193"/>
            <a:chExt cx="10566396" cy="1639614"/>
          </a:xfrm>
        </p:grpSpPr>
        <p:pic>
          <p:nvPicPr>
            <p:cNvPr id="6" name="圖片 5">
              <a:extLst>
                <a:ext uri="{FF2B5EF4-FFF2-40B4-BE49-F238E27FC236}">
                  <a16:creationId xmlns:a16="http://schemas.microsoft.com/office/drawing/2014/main" id="{70167EC2-027A-4F64-B542-333E7BD2621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8200" y="2609193"/>
              <a:ext cx="5283198" cy="1639614"/>
            </a:xfrm>
            <a:prstGeom prst="rect">
              <a:avLst/>
            </a:prstGeom>
          </p:spPr>
        </p:pic>
        <p:pic>
          <p:nvPicPr>
            <p:cNvPr id="8" name="圖片 7">
              <a:extLst>
                <a:ext uri="{FF2B5EF4-FFF2-40B4-BE49-F238E27FC236}">
                  <a16:creationId xmlns:a16="http://schemas.microsoft.com/office/drawing/2014/main" id="{24FFB28F-5EBA-464D-8E21-582ED78C099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21398" y="2609193"/>
              <a:ext cx="5283198" cy="1639614"/>
            </a:xfrm>
            <a:prstGeom prst="rect">
              <a:avLst/>
            </a:prstGeom>
          </p:spPr>
        </p:pic>
      </p:grpSp>
      <p:graphicFrame>
        <p:nvGraphicFramePr>
          <p:cNvPr id="10" name="表格 9">
            <a:extLst>
              <a:ext uri="{FF2B5EF4-FFF2-40B4-BE49-F238E27FC236}">
                <a16:creationId xmlns:a16="http://schemas.microsoft.com/office/drawing/2014/main" id="{9CF48E42-EC1B-46BF-B1CA-7B3375022E7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41254832"/>
              </p:ext>
            </p:extLst>
          </p:nvPr>
        </p:nvGraphicFramePr>
        <p:xfrm>
          <a:off x="812802" y="4680627"/>
          <a:ext cx="10566396" cy="1057353"/>
        </p:xfrm>
        <a:graphic>
          <a:graphicData uri="http://schemas.openxmlformats.org/drawingml/2006/table">
            <a:tbl>
              <a:tblPr firstRow="1" firstCol="1" bandRow="1">
                <a:tableStyleId>{9D7B26C5-4107-4FEC-AEDC-1716B250A1EF}</a:tableStyleId>
              </a:tblPr>
              <a:tblGrid>
                <a:gridCol w="3521452">
                  <a:extLst>
                    <a:ext uri="{9D8B030D-6E8A-4147-A177-3AD203B41FA5}">
                      <a16:colId xmlns:a16="http://schemas.microsoft.com/office/drawing/2014/main" val="3092565296"/>
                    </a:ext>
                  </a:extLst>
                </a:gridCol>
                <a:gridCol w="3522472">
                  <a:extLst>
                    <a:ext uri="{9D8B030D-6E8A-4147-A177-3AD203B41FA5}">
                      <a16:colId xmlns:a16="http://schemas.microsoft.com/office/drawing/2014/main" val="798932947"/>
                    </a:ext>
                  </a:extLst>
                </a:gridCol>
                <a:gridCol w="3522472">
                  <a:extLst>
                    <a:ext uri="{9D8B030D-6E8A-4147-A177-3AD203B41FA5}">
                      <a16:colId xmlns:a16="http://schemas.microsoft.com/office/drawing/2014/main" val="1312356353"/>
                    </a:ext>
                  </a:extLst>
                </a:gridCol>
              </a:tblGrid>
              <a:tr h="352451">
                <a:tc>
                  <a:txBody>
                    <a:bodyPr/>
                    <a:lstStyle/>
                    <a:p>
                      <a:pPr indent="128270" algn="ctr">
                        <a:lnSpc>
                          <a:spcPct val="105000"/>
                        </a:lnSpc>
                      </a:pPr>
                      <a:r>
                        <a:rPr lang="en-US" sz="1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zh-TW" sz="18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indent="128270" algn="ctr">
                        <a:lnSpc>
                          <a:spcPct val="105000"/>
                        </a:lnSpc>
                      </a:pPr>
                      <a:r>
                        <a:rPr lang="en-US" altLang="zh-TW" sz="1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People</a:t>
                      </a:r>
                      <a:r>
                        <a:rPr lang="en-US" sz="1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(AP)</a:t>
                      </a:r>
                      <a:endParaRPr lang="zh-TW" sz="18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indent="128270" algn="ctr">
                        <a:lnSpc>
                          <a:spcPct val="105000"/>
                        </a:lnSpc>
                      </a:pPr>
                      <a:r>
                        <a:rPr lang="en-US" altLang="zh-TW" sz="1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All (AP)</a:t>
                      </a:r>
                      <a:endParaRPr lang="zh-TW" sz="18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43793430"/>
                  </a:ext>
                </a:extLst>
              </a:tr>
              <a:tr h="352451">
                <a:tc>
                  <a:txBody>
                    <a:bodyPr/>
                    <a:lstStyle/>
                    <a:p>
                      <a:pPr indent="128270" algn="ctr">
                        <a:lnSpc>
                          <a:spcPct val="105000"/>
                        </a:lnSpc>
                      </a:pPr>
                      <a:r>
                        <a:rPr lang="en-US" sz="1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FPN [62]</a:t>
                      </a:r>
                      <a:endParaRPr lang="zh-TW" sz="18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indent="128270" algn="ctr">
                        <a:lnSpc>
                          <a:spcPct val="105000"/>
                        </a:lnSpc>
                      </a:pPr>
                      <a:r>
                        <a:rPr lang="en-US" sz="1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87.6</a:t>
                      </a:r>
                      <a:endParaRPr lang="zh-TW" sz="18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indent="128270" algn="ctr">
                        <a:lnSpc>
                          <a:spcPct val="105000"/>
                        </a:lnSpc>
                      </a:pPr>
                      <a:r>
                        <a:rPr lang="en-US" altLang="zh-TW" sz="1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49.7</a:t>
                      </a:r>
                    </a:p>
                  </a:txBody>
                  <a:tcPr marL="68580" marR="6858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82357720"/>
                  </a:ext>
                </a:extLst>
              </a:tr>
              <a:tr h="352451">
                <a:tc>
                  <a:txBody>
                    <a:bodyPr/>
                    <a:lstStyle/>
                    <a:p>
                      <a:pPr indent="128270" algn="ctr">
                        <a:lnSpc>
                          <a:spcPct val="105000"/>
                        </a:lnSpc>
                      </a:pPr>
                      <a:r>
                        <a:rPr lang="en-US" sz="1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GNN</a:t>
                      </a:r>
                      <a:endParaRPr lang="zh-TW" sz="18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indent="128270" algn="ctr">
                        <a:lnSpc>
                          <a:spcPct val="105000"/>
                        </a:lnSpc>
                      </a:pPr>
                      <a:r>
                        <a:rPr lang="en-US" sz="1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89.7</a:t>
                      </a:r>
                      <a:endParaRPr lang="zh-TW" sz="18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indent="128270" algn="ctr">
                        <a:lnSpc>
                          <a:spcPct val="105000"/>
                        </a:lnSpc>
                      </a:pPr>
                      <a:r>
                        <a:rPr lang="en-US" altLang="zh-TW" sz="1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51.8</a:t>
                      </a:r>
                      <a:endParaRPr lang="zh-TW" sz="18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13338667"/>
                  </a:ext>
                </a:extLst>
              </a:tr>
            </a:tbl>
          </a:graphicData>
        </a:graphic>
      </p:graphicFrame>
      <p:sp>
        <p:nvSpPr>
          <p:cNvPr id="11" name="文字方塊 10">
            <a:extLst>
              <a:ext uri="{FF2B5EF4-FFF2-40B4-BE49-F238E27FC236}">
                <a16:creationId xmlns:a16="http://schemas.microsoft.com/office/drawing/2014/main" id="{F81CE504-E8AF-417D-892B-62BE6D5D54FC}"/>
              </a:ext>
            </a:extLst>
          </p:cNvPr>
          <p:cNvSpPr txBox="1"/>
          <p:nvPr/>
        </p:nvSpPr>
        <p:spPr>
          <a:xfrm>
            <a:off x="812802" y="6215876"/>
            <a:ext cx="10515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TW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[62] Lin, Tsung-Yi, et al. "Feature pyramid networks for object detection." Proceedings of the IEEE conference on computer vision and pattern recognition. 2017.</a:t>
            </a:r>
            <a:endParaRPr lang="zh-TW" alt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文字方塊 11">
            <a:extLst>
              <a:ext uri="{FF2B5EF4-FFF2-40B4-BE49-F238E27FC236}">
                <a16:creationId xmlns:a16="http://schemas.microsoft.com/office/drawing/2014/main" id="{3B938C3D-3A24-48DC-962C-33D6B5CB9D91}"/>
              </a:ext>
            </a:extLst>
          </p:cNvPr>
          <p:cNvSpPr txBox="1"/>
          <p:nvPr/>
        </p:nvSpPr>
        <p:spPr>
          <a:xfrm>
            <a:off x="2671370" y="4290611"/>
            <a:ext cx="68754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TABLE VII: Comparison on COCO object detection of GNNs and FPN.</a:t>
            </a:r>
            <a:endParaRPr lang="zh-TW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文字方塊 12">
            <a:extLst>
              <a:ext uri="{FF2B5EF4-FFF2-40B4-BE49-F238E27FC236}">
                <a16:creationId xmlns:a16="http://schemas.microsoft.com/office/drawing/2014/main" id="{4BC74D83-0DA7-4D79-8E3E-F076FC634358}"/>
              </a:ext>
            </a:extLst>
          </p:cNvPr>
          <p:cNvSpPr txBox="1"/>
          <p:nvPr/>
        </p:nvSpPr>
        <p:spPr>
          <a:xfrm>
            <a:off x="0" y="6581001"/>
            <a:ext cx="132921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Source: Self-made</a:t>
            </a:r>
            <a:endParaRPr lang="zh-TW" alt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32507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606916B7-F1AF-4C70-92C0-2C9112223B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Applications (5/5)</a:t>
            </a:r>
            <a:endParaRPr lang="zh-TW" altLang="en-US" dirty="0"/>
          </a:p>
        </p:txBody>
      </p:sp>
      <p:graphicFrame>
        <p:nvGraphicFramePr>
          <p:cNvPr id="7" name="表格 7">
            <a:extLst>
              <a:ext uri="{FF2B5EF4-FFF2-40B4-BE49-F238E27FC236}">
                <a16:creationId xmlns:a16="http://schemas.microsoft.com/office/drawing/2014/main" id="{3B55E11F-90C2-4370-9312-27690C73F6E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32209841"/>
              </p:ext>
            </p:extLst>
          </p:nvPr>
        </p:nvGraphicFramePr>
        <p:xfrm>
          <a:off x="838200" y="2540159"/>
          <a:ext cx="10515600" cy="2966720"/>
        </p:xfrm>
        <a:graphic>
          <a:graphicData uri="http://schemas.openxmlformats.org/drawingml/2006/table">
            <a:tbl>
              <a:tblPr firstRow="1" bandRow="1">
                <a:tableStyleId>{EB344D84-9AFB-497E-A393-DC336BA19D2E}</a:tableStyleId>
              </a:tblPr>
              <a:tblGrid>
                <a:gridCol w="5257800">
                  <a:extLst>
                    <a:ext uri="{9D8B030D-6E8A-4147-A177-3AD203B41FA5}">
                      <a16:colId xmlns:a16="http://schemas.microsoft.com/office/drawing/2014/main" val="1783567687"/>
                    </a:ext>
                  </a:extLst>
                </a:gridCol>
                <a:gridCol w="5257800">
                  <a:extLst>
                    <a:ext uri="{9D8B030D-6E8A-4147-A177-3AD203B41FA5}">
                      <a16:colId xmlns:a16="http://schemas.microsoft.com/office/drawing/2014/main" val="278943696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TW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Model</a:t>
                      </a:r>
                      <a:endParaRPr lang="zh-TW" altLang="en-US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Code</a:t>
                      </a:r>
                      <a:endParaRPr lang="zh-TW" altLang="en-US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2072433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TW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Cheb-Net (2016)</a:t>
                      </a:r>
                      <a:endParaRPr lang="zh-TW" altLang="en-US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hlinkClick r:id="rId2"/>
                        </a:rPr>
                        <a:t>[63]</a:t>
                      </a:r>
                      <a:endParaRPr lang="zh-TW" altLang="en-US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2995615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TW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GAE (2016)</a:t>
                      </a:r>
                      <a:endParaRPr lang="zh-TW" altLang="en-US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hlinkClick r:id="rId3"/>
                        </a:rPr>
                        <a:t>[64]</a:t>
                      </a:r>
                      <a:endParaRPr lang="zh-TW" altLang="en-US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3536625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TW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GCN (2017)</a:t>
                      </a:r>
                      <a:endParaRPr lang="zh-TW" altLang="en-US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hlinkClick r:id="rId4"/>
                        </a:rPr>
                        <a:t>[65]</a:t>
                      </a:r>
                      <a:endParaRPr lang="zh-TW" altLang="en-US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2188773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TW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Graph-Sage (2017)</a:t>
                      </a:r>
                      <a:endParaRPr lang="zh-TW" altLang="en-US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hlinkClick r:id="rId5"/>
                        </a:rPr>
                        <a:t>[66]</a:t>
                      </a:r>
                      <a:endParaRPr lang="zh-TW" altLang="en-US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1247952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TW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GAT (2017)</a:t>
                      </a:r>
                      <a:endParaRPr lang="zh-TW" altLang="en-US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hlinkClick r:id="rId6"/>
                        </a:rPr>
                        <a:t>[67]</a:t>
                      </a:r>
                      <a:endParaRPr lang="zh-TW" altLang="en-US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5082212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TW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MPNNs (2017)</a:t>
                      </a:r>
                      <a:endParaRPr lang="zh-TW" altLang="en-US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hlinkClick r:id="rId7"/>
                        </a:rPr>
                        <a:t>[68]</a:t>
                      </a:r>
                      <a:endParaRPr lang="zh-TW" altLang="en-US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2786088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TW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Mo-Net (2017)</a:t>
                      </a:r>
                      <a:endParaRPr lang="zh-TW" altLang="en-US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hlinkClick r:id="rId8"/>
                        </a:rPr>
                        <a:t>[69]</a:t>
                      </a:r>
                      <a:endParaRPr lang="zh-TW" altLang="en-US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0234656"/>
                  </a:ext>
                </a:extLst>
              </a:tr>
            </a:tbl>
          </a:graphicData>
        </a:graphic>
      </p:graphicFrame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1A1F60E8-FBAA-48AC-AA44-B1EC94CB02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0CDFC-4EE2-40FD-A4A3-A6B3178EABA2}" type="slidenum">
              <a:rPr lang="zh-TW" altLang="en-US" smtClean="0"/>
              <a:t>45</a:t>
            </a:fld>
            <a:endParaRPr lang="zh-TW" altLang="en-US"/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15272E6D-5881-4A06-AAE2-A432A7E12822}"/>
              </a:ext>
            </a:extLst>
          </p:cNvPr>
          <p:cNvSpPr txBox="1"/>
          <p:nvPr/>
        </p:nvSpPr>
        <p:spPr>
          <a:xfrm>
            <a:off x="3395677" y="2046944"/>
            <a:ext cx="54006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TABLE VIII: Some classic GNN models and their links.</a:t>
            </a:r>
            <a:endParaRPr lang="zh-TW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63A503E0-FCF1-40C5-9EAA-10ACD1AE218F}"/>
              </a:ext>
            </a:extLst>
          </p:cNvPr>
          <p:cNvSpPr txBox="1"/>
          <p:nvPr/>
        </p:nvSpPr>
        <p:spPr>
          <a:xfrm>
            <a:off x="0" y="6581001"/>
            <a:ext cx="132921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Source: Self-made</a:t>
            </a:r>
            <a:endParaRPr lang="zh-TW" alt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42760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4614567A-68AE-42B2-AF58-B721BBC95D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Outline</a:t>
            </a:r>
            <a:endParaRPr lang="zh-TW" alt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7C4B9107-DAAD-4DE3-8801-127B3C98A42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>
                <a:solidFill>
                  <a:schemeClr val="bg2">
                    <a:lumMod val="90000"/>
                  </a:schemeClr>
                </a:solidFill>
              </a:rPr>
              <a:t>Introduction</a:t>
            </a:r>
          </a:p>
          <a:p>
            <a:r>
              <a:rPr lang="en-US" altLang="zh-TW" dirty="0">
                <a:solidFill>
                  <a:schemeClr val="bg2">
                    <a:lumMod val="90000"/>
                  </a:schemeClr>
                </a:solidFill>
              </a:rPr>
              <a:t>History</a:t>
            </a:r>
          </a:p>
          <a:p>
            <a:r>
              <a:rPr lang="en-US" altLang="zh-TW" dirty="0">
                <a:solidFill>
                  <a:schemeClr val="bg2">
                    <a:lumMod val="90000"/>
                  </a:schemeClr>
                </a:solidFill>
              </a:rPr>
              <a:t>Definition</a:t>
            </a:r>
          </a:p>
          <a:p>
            <a:r>
              <a:rPr lang="en-US" altLang="zh-TW" dirty="0">
                <a:solidFill>
                  <a:schemeClr val="bg2">
                    <a:lumMod val="90000"/>
                  </a:schemeClr>
                </a:solidFill>
              </a:rPr>
              <a:t>Topology</a:t>
            </a:r>
          </a:p>
          <a:p>
            <a:r>
              <a:rPr lang="en-US" altLang="zh-TW" dirty="0">
                <a:solidFill>
                  <a:schemeClr val="bg2">
                    <a:lumMod val="90000"/>
                  </a:schemeClr>
                </a:solidFill>
              </a:rPr>
              <a:t>Taxonomy</a:t>
            </a:r>
          </a:p>
          <a:p>
            <a:r>
              <a:rPr lang="en-US" altLang="zh-TW" dirty="0">
                <a:solidFill>
                  <a:schemeClr val="bg2">
                    <a:lumMod val="90000"/>
                  </a:schemeClr>
                </a:solidFill>
              </a:rPr>
              <a:t>Applications</a:t>
            </a:r>
          </a:p>
          <a:p>
            <a:r>
              <a:rPr lang="en-US" altLang="zh-TW" dirty="0"/>
              <a:t>Conclusion</a:t>
            </a:r>
          </a:p>
          <a:p>
            <a:endParaRPr lang="zh-TW" altLang="en-US" dirty="0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EBB47DA9-EAB2-4FBB-AD15-B390A06048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0CDFC-4EE2-40FD-A4A3-A6B3178EABA2}" type="slidenum">
              <a:rPr lang="zh-TW" altLang="en-US" smtClean="0"/>
              <a:t>46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7665800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B9D5BF5-5CB5-4D75-8E57-D1F10BB8BA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Conclusion</a:t>
            </a:r>
            <a:endParaRPr lang="zh-TW" alt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2D52CA8F-9AA7-4004-B8F3-C9056F2DDC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/>
              <a:t>Now, you know one more tool to resolve problems.</a:t>
            </a:r>
            <a:endParaRPr lang="zh-TW" altLang="en-US" dirty="0"/>
          </a:p>
          <a:p>
            <a:r>
              <a:rPr lang="en-US" altLang="zh-TW" dirty="0"/>
              <a:t>Is your problem suitable for GNNs?</a:t>
            </a:r>
          </a:p>
          <a:p>
            <a:r>
              <a:rPr lang="en-US" altLang="zh-TW" dirty="0"/>
              <a:t>Or are your features suitable for graph processing?</a:t>
            </a:r>
          </a:p>
          <a:p>
            <a:r>
              <a:rPr lang="en-US" altLang="zh-TW" dirty="0"/>
              <a:t>Even if you’re </a:t>
            </a:r>
            <a:r>
              <a:rPr lang="en-US" altLang="zh-TW" i="1" dirty="0"/>
              <a:t>not</a:t>
            </a:r>
            <a:r>
              <a:rPr lang="en-US" altLang="zh-TW" dirty="0"/>
              <a:t> doing deep learning, is graph representation helpful for data you need to handle?</a:t>
            </a:r>
          </a:p>
          <a:p>
            <a:r>
              <a:rPr lang="en-US" altLang="zh-TW" dirty="0"/>
              <a:t>Unless…you are doing </a:t>
            </a:r>
            <a:r>
              <a:rPr lang="en-US" altLang="zh-TW" dirty="0">
                <a:solidFill>
                  <a:schemeClr val="accent1"/>
                </a:solidFill>
              </a:rPr>
              <a:t>voice/speech/text recognition and enhancement</a:t>
            </a:r>
            <a:r>
              <a:rPr lang="en-US" altLang="zh-TW" dirty="0"/>
              <a:t>, I will recommend </a:t>
            </a:r>
            <a:r>
              <a:rPr lang="en-US" altLang="zh-TW" i="1" u="sng" dirty="0"/>
              <a:t>Transformer</a:t>
            </a:r>
            <a:r>
              <a:rPr lang="en-US" altLang="zh-TW" dirty="0"/>
              <a:t> instead.</a:t>
            </a:r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9FD6D4C4-500A-4807-946C-EAD67F698D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0CDFC-4EE2-40FD-A4A3-A6B3178EABA2}" type="slidenum">
              <a:rPr lang="zh-TW" altLang="en-US" smtClean="0"/>
              <a:t>47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2457720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C8A320A-0917-4F78-806F-C07CFAFDE0D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zh-TW" dirty="0"/>
              <a:t>The End of Presentation.</a:t>
            </a:r>
            <a:endParaRPr lang="zh-TW" altLang="en-US" dirty="0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E6D609A7-CC7F-4375-8228-1DB3985549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0CDFC-4EE2-40FD-A4A3-A6B3178EABA2}" type="slidenum">
              <a:rPr lang="zh-TW" altLang="en-US" smtClean="0"/>
              <a:t>48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658196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AD35F4C-FF83-4461-BF98-998CF17636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Introduction (3/5)</a:t>
            </a:r>
            <a:endParaRPr lang="zh-TW" alt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C5769815-E095-4F10-B548-B509E837E5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/>
              <a:t>In chemistry, </a:t>
            </a:r>
            <a:r>
              <a:rPr lang="en-US" altLang="zh-TW" dirty="0">
                <a:solidFill>
                  <a:schemeClr val="accent1"/>
                </a:solidFill>
              </a:rPr>
              <a:t>molecules</a:t>
            </a:r>
            <a:r>
              <a:rPr lang="en-US" altLang="zh-TW" dirty="0"/>
              <a:t> [6] are modeled as graphs, and their bioactivity needs to be identified for drug discovery [7].</a:t>
            </a:r>
          </a:p>
          <a:p>
            <a:r>
              <a:rPr lang="en-US" altLang="zh-TW" dirty="0"/>
              <a:t>In a </a:t>
            </a:r>
            <a:r>
              <a:rPr lang="en-US" altLang="zh-TW" dirty="0">
                <a:solidFill>
                  <a:schemeClr val="accent1"/>
                </a:solidFill>
              </a:rPr>
              <a:t>citation network </a:t>
            </a:r>
            <a:r>
              <a:rPr lang="en-US" altLang="zh-TW" dirty="0"/>
              <a:t>[8], papers are linked to each other via citation ships and they need to be categorized into different groups.</a:t>
            </a:r>
            <a:endParaRPr lang="zh-TW" altLang="en-US" dirty="0"/>
          </a:p>
          <a:p>
            <a:endParaRPr lang="zh-TW" altLang="en-US" dirty="0"/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F80E87F5-2506-4503-92C9-574D7275F06C}"/>
              </a:ext>
            </a:extLst>
          </p:cNvPr>
          <p:cNvSpPr txBox="1"/>
          <p:nvPr/>
        </p:nvSpPr>
        <p:spPr>
          <a:xfrm>
            <a:off x="838200" y="4651738"/>
            <a:ext cx="10515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TW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[6] </a:t>
            </a:r>
            <a:r>
              <a:rPr lang="en-US" altLang="zh-TW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Duvenaud</a:t>
            </a:r>
            <a:r>
              <a:rPr lang="en-US" altLang="zh-TW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David K., et al. "Convolutional networks on graphs for learning molecular fingerprints." Advances in neural information processing systems 28 (2015).</a:t>
            </a:r>
          </a:p>
          <a:p>
            <a:pPr algn="just"/>
            <a:r>
              <a:rPr lang="en-US" altLang="zh-TW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[7] Nguyen, Thin, et al. "</a:t>
            </a:r>
            <a:r>
              <a:rPr lang="en-US" altLang="zh-TW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GraphDTA</a:t>
            </a:r>
            <a:r>
              <a:rPr lang="en-US" altLang="zh-TW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predicting drug–target binding affinity with graph neural networks." Bioinformatics 37.8 (2021): 1140-1147.</a:t>
            </a:r>
          </a:p>
          <a:p>
            <a:pPr algn="just"/>
            <a:r>
              <a:rPr lang="en-US" altLang="zh-TW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[8] </a:t>
            </a:r>
            <a:r>
              <a:rPr lang="en-US" altLang="zh-TW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Shchur</a:t>
            </a:r>
            <a:r>
              <a:rPr lang="en-US" altLang="zh-TW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Oleksandr, et al. "Pitfalls of graph neural network evaluation." </a:t>
            </a:r>
            <a:r>
              <a:rPr lang="en-US" altLang="zh-TW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arXiv</a:t>
            </a:r>
            <a:r>
              <a:rPr lang="en-US" altLang="zh-TW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preprint arXiv:1811.05868 (2018).</a:t>
            </a:r>
            <a:endParaRPr lang="zh-TW" alt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85D785AA-5D15-470A-AAE0-0A1D311CD3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0CDFC-4EE2-40FD-A4A3-A6B3178EABA2}" type="slidenum">
              <a:rPr lang="zh-TW" altLang="en-US" smtClean="0"/>
              <a:t>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284254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3D257D5-16A6-4B9F-9713-2B9EE3CF6C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Introduction (4/5)</a:t>
            </a:r>
            <a:endParaRPr lang="zh-TW" alt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1B61C31D-DFB2-4EBB-9C5E-99C1B3C33F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>
                <a:solidFill>
                  <a:schemeClr val="accent1"/>
                </a:solidFill>
              </a:rPr>
              <a:t>Message Passing Neural Networks [9]</a:t>
            </a:r>
            <a:r>
              <a:rPr lang="en-US" altLang="zh-TW" dirty="0"/>
              <a:t>, a variant of Graph Neural Networks, apply on quantum chemistry analysis and its application.</a:t>
            </a:r>
          </a:p>
          <a:p>
            <a:r>
              <a:rPr lang="en-US" altLang="zh-TW" dirty="0"/>
              <a:t>Further complex framework, such as </a:t>
            </a:r>
            <a:r>
              <a:rPr lang="en-US" altLang="zh-TW" dirty="0">
                <a:solidFill>
                  <a:schemeClr val="accent1"/>
                </a:solidFill>
              </a:rPr>
              <a:t>Graph-</a:t>
            </a:r>
            <a:r>
              <a:rPr lang="en-US" altLang="zh-TW" dirty="0" err="1">
                <a:solidFill>
                  <a:schemeClr val="accent1"/>
                </a:solidFill>
              </a:rPr>
              <a:t>ResNet</a:t>
            </a:r>
            <a:r>
              <a:rPr lang="en-US" altLang="zh-TW" dirty="0"/>
              <a:t> [10], can distillate certain features from images.</a:t>
            </a:r>
          </a:p>
          <a:p>
            <a:r>
              <a:rPr lang="en-US" altLang="zh-TW" dirty="0">
                <a:solidFill>
                  <a:schemeClr val="accent1"/>
                </a:solidFill>
              </a:rPr>
              <a:t>Moment-Embedded Network (</a:t>
            </a:r>
            <a:r>
              <a:rPr lang="en-US" altLang="zh-TW" dirty="0" err="1">
                <a:solidFill>
                  <a:schemeClr val="accent1"/>
                </a:solidFill>
              </a:rPr>
              <a:t>MoNet</a:t>
            </a:r>
            <a:r>
              <a:rPr lang="en-US" altLang="zh-TW" dirty="0">
                <a:solidFill>
                  <a:schemeClr val="accent1"/>
                </a:solidFill>
              </a:rPr>
              <a:t>) [11], </a:t>
            </a:r>
            <a:r>
              <a:rPr lang="en-US" altLang="zh-TW" dirty="0"/>
              <a:t>can efficiently embed multiple mixture models.</a:t>
            </a:r>
            <a:endParaRPr lang="zh-TW" altLang="en-US" dirty="0"/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33754D88-22A9-4B4C-939C-308CB8EAC763}"/>
              </a:ext>
            </a:extLst>
          </p:cNvPr>
          <p:cNvSpPr txBox="1"/>
          <p:nvPr/>
        </p:nvSpPr>
        <p:spPr>
          <a:xfrm>
            <a:off x="838200" y="5715298"/>
            <a:ext cx="10515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TW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[9] Gilmer, Justin, et al. "Neural message passing for quantum chemistry." International conference on machine learning. PMLR, 2017.</a:t>
            </a:r>
          </a:p>
          <a:p>
            <a:pPr algn="just"/>
            <a:r>
              <a:rPr lang="en-US" altLang="zh-TW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[10] </a:t>
            </a:r>
            <a:r>
              <a:rPr lang="en-US" altLang="zh-TW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Guohao</a:t>
            </a:r>
            <a:r>
              <a:rPr lang="en-US" altLang="zh-TW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Li, Matthias Muller, Ali </a:t>
            </a:r>
            <a:r>
              <a:rPr lang="en-US" altLang="zh-TW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Thabet</a:t>
            </a:r>
            <a:r>
              <a:rPr lang="en-US" altLang="zh-TW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Bernard Ghanem, “</a:t>
            </a:r>
            <a:r>
              <a:rPr lang="en-US" altLang="zh-TW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DeepGCNs</a:t>
            </a:r>
            <a:r>
              <a:rPr lang="en-US" altLang="zh-TW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Can </a:t>
            </a:r>
            <a:r>
              <a:rPr lang="en-US" altLang="zh-TW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GCNsGoasDeepasCNNs</a:t>
            </a:r>
            <a:r>
              <a:rPr lang="en-US" altLang="zh-TW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”,</a:t>
            </a:r>
            <a:r>
              <a:rPr lang="en-US" altLang="zh-TW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ICCV</a:t>
            </a:r>
            <a:r>
              <a:rPr lang="en-US" altLang="zh-TW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2019.</a:t>
            </a:r>
          </a:p>
          <a:p>
            <a:pPr algn="just"/>
            <a:r>
              <a:rPr lang="en-US" altLang="zh-TW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[11] Gou, </a:t>
            </a:r>
            <a:r>
              <a:rPr lang="en-US" altLang="zh-TW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Mengran</a:t>
            </a:r>
            <a:r>
              <a:rPr lang="en-US" altLang="zh-TW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et al. "Monet: Moments embedding network." Proceedings of the IEEE Conference on Computer Vision and Pattern Recognition. 2018.</a:t>
            </a:r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B15E4305-8292-4DDF-985E-8B878C02A7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0CDFC-4EE2-40FD-A4A3-A6B3178EABA2}" type="slidenum">
              <a:rPr lang="zh-TW" altLang="en-US" smtClean="0"/>
              <a:t>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687298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345EF728-4138-4ED6-BFF2-62E64A91B3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Introduction (5/5)</a:t>
            </a:r>
            <a:endParaRPr lang="zh-TW" alt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76F33A10-223E-4420-9DD6-F939E977453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/>
              <a:t>Graph Neural Networks are also important components of </a:t>
            </a:r>
            <a:r>
              <a:rPr lang="en-US" altLang="zh-TW" dirty="0">
                <a:solidFill>
                  <a:schemeClr val="accent1"/>
                </a:solidFill>
              </a:rPr>
              <a:t>Adversarial Attack [12] </a:t>
            </a:r>
            <a:r>
              <a:rPr lang="en-US" altLang="zh-TW" dirty="0"/>
              <a:t>researching due to its characteristic of representing neural networks policies.</a:t>
            </a:r>
          </a:p>
          <a:p>
            <a:r>
              <a:rPr lang="en-US" altLang="zh-TW" dirty="0"/>
              <a:t>Graph Neural Networks can be applied on neural networks topology optimization by its general form of neural networks [13].</a:t>
            </a:r>
            <a:endParaRPr lang="zh-TW" altLang="en-US" dirty="0"/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EEEF7073-F7F2-4BF3-957C-022377389163}"/>
              </a:ext>
            </a:extLst>
          </p:cNvPr>
          <p:cNvSpPr txBox="1"/>
          <p:nvPr/>
        </p:nvSpPr>
        <p:spPr>
          <a:xfrm>
            <a:off x="838200" y="4651738"/>
            <a:ext cx="10515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TW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[12] </a:t>
            </a:r>
            <a:r>
              <a:rPr lang="en-US" altLang="zh-TW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Zügner</a:t>
            </a:r>
            <a:r>
              <a:rPr lang="en-US" altLang="zh-TW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Daniel, et al. "Adversarial attacks on graph neural networks: Perturbations and their patterns." ACM Transactions on Knowledge Discovery from Data (TKDD) 14.5 (2020): 1-31.</a:t>
            </a:r>
          </a:p>
          <a:p>
            <a:pPr algn="just"/>
            <a:r>
              <a:rPr lang="en-US" altLang="zh-TW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[13] Xu, </a:t>
            </a:r>
            <a:r>
              <a:rPr lang="en-US" altLang="zh-TW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Kaidi</a:t>
            </a:r>
            <a:r>
              <a:rPr lang="en-US" altLang="zh-TW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et al. "Topology attack and defense for graph neural networks: An optimization perspective." </a:t>
            </a:r>
            <a:r>
              <a:rPr lang="en-US" altLang="zh-TW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arXiv</a:t>
            </a:r>
            <a:r>
              <a:rPr lang="en-US" altLang="zh-TW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preprint arXiv:1906.04214 (2019).</a:t>
            </a:r>
            <a:endParaRPr lang="zh-TW" alt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3FC8806D-531F-4104-B9AF-99A1D0932C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0CDFC-4EE2-40FD-A4A3-A6B3178EABA2}" type="slidenum">
              <a:rPr lang="zh-TW" altLang="en-US" smtClean="0"/>
              <a:t>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510926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4614567A-68AE-42B2-AF58-B721BBC95D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Outline</a:t>
            </a:r>
            <a:endParaRPr lang="zh-TW" alt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7C4B9107-DAAD-4DE3-8801-127B3C98A42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>
                <a:solidFill>
                  <a:schemeClr val="bg2">
                    <a:lumMod val="90000"/>
                  </a:schemeClr>
                </a:solidFill>
              </a:rPr>
              <a:t>Introduction</a:t>
            </a:r>
          </a:p>
          <a:p>
            <a:r>
              <a:rPr lang="en-US" altLang="zh-TW" dirty="0"/>
              <a:t>History</a:t>
            </a:r>
          </a:p>
          <a:p>
            <a:endParaRPr lang="zh-TW" altLang="en-US" dirty="0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EBB47DA9-EAB2-4FBB-AD15-B390A06048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0CDFC-4EE2-40FD-A4A3-A6B3178EABA2}" type="slidenum">
              <a:rPr lang="zh-TW" altLang="en-US" smtClean="0"/>
              <a:t>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1604370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21C876C-48CF-4802-A7B7-84C11378E9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History (1/6)</a:t>
            </a:r>
            <a:endParaRPr lang="zh-TW" alt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AE393882-30A9-47AE-BDA4-893D2DB9EB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/>
              <a:t>A classic problem, The Karate Club [14], is a benchmark of graph data evaluations. </a:t>
            </a:r>
            <a:r>
              <a:rPr lang="en-US" altLang="zh-TW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The network captures 34 members of a karate club, documenting </a:t>
            </a:r>
            <a:r>
              <a:rPr lang="en-US" altLang="zh-TW" b="0" i="0" dirty="0">
                <a:solidFill>
                  <a:schemeClr val="accent1"/>
                </a:solidFill>
                <a:effectLst/>
                <a:latin typeface="Arial" panose="020B0604020202020204" pitchFamily="34" charset="0"/>
              </a:rPr>
              <a:t>links between pairs of members </a:t>
            </a:r>
            <a:r>
              <a:rPr lang="en-US" altLang="zh-TW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who interacted outside the club.</a:t>
            </a:r>
            <a:endParaRPr lang="zh-TW" altLang="en-US" dirty="0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E64C24C4-1441-4475-9C53-88B83243DE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0CDFC-4EE2-40FD-A4A3-A6B3178EABA2}" type="slidenum">
              <a:rPr lang="zh-TW" altLang="en-US" smtClean="0"/>
              <a:t>9</a:t>
            </a:fld>
            <a:endParaRPr lang="zh-TW" altLang="en-US"/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2F7C2498-75D5-46B7-B858-C9DF7611C7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3429000"/>
            <a:ext cx="4841393" cy="2662766"/>
          </a:xfrm>
          <a:prstGeom prst="rect">
            <a:avLst/>
          </a:prstGeom>
        </p:spPr>
      </p:pic>
      <p:sp>
        <p:nvSpPr>
          <p:cNvPr id="7" name="文字方塊 6">
            <a:extLst>
              <a:ext uri="{FF2B5EF4-FFF2-40B4-BE49-F238E27FC236}">
                <a16:creationId xmlns:a16="http://schemas.microsoft.com/office/drawing/2014/main" id="{DE865433-F5FC-4C88-8E4B-DD38EA068405}"/>
              </a:ext>
            </a:extLst>
          </p:cNvPr>
          <p:cNvSpPr txBox="1"/>
          <p:nvPr/>
        </p:nvSpPr>
        <p:spPr>
          <a:xfrm>
            <a:off x="1100667" y="3747294"/>
            <a:ext cx="49953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TW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Fig. 2: </a:t>
            </a:r>
            <a:r>
              <a:rPr lang="en-US" altLang="zh-TW" sz="1400" b="0" i="0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 network representation of social relationships among the 34 individuals in the karate club studied by Zachary [14].</a:t>
            </a:r>
            <a:endParaRPr lang="zh-TW" alt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E4EB87EB-C2B7-4D0C-8B3F-584CEC5C9CF3}"/>
              </a:ext>
            </a:extLst>
          </p:cNvPr>
          <p:cNvSpPr txBox="1"/>
          <p:nvPr/>
        </p:nvSpPr>
        <p:spPr>
          <a:xfrm>
            <a:off x="1100667" y="6091766"/>
            <a:ext cx="10515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TW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[14] Zachary, Wayne W. "An information flow model for conflict and fission in small groups." Journal of anthropological research 33.4 (1977): 452-473.</a:t>
            </a:r>
            <a:endParaRPr lang="zh-TW" alt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254046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7597</TotalTime>
  <Words>3612</Words>
  <Application>Microsoft Office PowerPoint</Application>
  <PresentationFormat>寬螢幕</PresentationFormat>
  <Paragraphs>573</Paragraphs>
  <Slides>48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5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48</vt:i4>
      </vt:variant>
    </vt:vector>
  </HeadingPairs>
  <TitlesOfParts>
    <vt:vector size="54" baseType="lpstr">
      <vt:lpstr>Arial</vt:lpstr>
      <vt:lpstr>Calibri</vt:lpstr>
      <vt:lpstr>Calibri Light</vt:lpstr>
      <vt:lpstr>Cambria Math</vt:lpstr>
      <vt:lpstr>Times New Roman</vt:lpstr>
      <vt:lpstr>Office 佈景主題</vt:lpstr>
      <vt:lpstr>Graph Neural Networks</vt:lpstr>
      <vt:lpstr>Outline</vt:lpstr>
      <vt:lpstr>Introduction (1/5)</vt:lpstr>
      <vt:lpstr>Introduction (2/5)</vt:lpstr>
      <vt:lpstr>Introduction (3/5)</vt:lpstr>
      <vt:lpstr>Introduction (4/5)</vt:lpstr>
      <vt:lpstr>Introduction (5/5)</vt:lpstr>
      <vt:lpstr>Outline</vt:lpstr>
      <vt:lpstr>History (1/6)</vt:lpstr>
      <vt:lpstr>History (2/6)</vt:lpstr>
      <vt:lpstr>History (3/6)</vt:lpstr>
      <vt:lpstr>History (4/6)</vt:lpstr>
      <vt:lpstr>History (5/6)</vt:lpstr>
      <vt:lpstr>History (6/6)</vt:lpstr>
      <vt:lpstr>Outline</vt:lpstr>
      <vt:lpstr>Definition (1/4)</vt:lpstr>
      <vt:lpstr>Definition (2/4)</vt:lpstr>
      <vt:lpstr>Definition (3/4)</vt:lpstr>
      <vt:lpstr>Definition (4/4)</vt:lpstr>
      <vt:lpstr>Outline</vt:lpstr>
      <vt:lpstr>Topology (1/8)</vt:lpstr>
      <vt:lpstr>Topology (2/8)</vt:lpstr>
      <vt:lpstr>Topology (3/8)</vt:lpstr>
      <vt:lpstr>Topology (4/8)</vt:lpstr>
      <vt:lpstr>Topology (5/8)</vt:lpstr>
      <vt:lpstr>Topology (6/8)</vt:lpstr>
      <vt:lpstr>Topology (7/8)</vt:lpstr>
      <vt:lpstr>Topology (8/8)</vt:lpstr>
      <vt:lpstr>Outline</vt:lpstr>
      <vt:lpstr>Taxonomy (1/10)</vt:lpstr>
      <vt:lpstr>Taxonomy (2/10)</vt:lpstr>
      <vt:lpstr>Taxonomy (3/10)</vt:lpstr>
      <vt:lpstr>Taxonomy (4/10)</vt:lpstr>
      <vt:lpstr>Taxonomy (5/10)</vt:lpstr>
      <vt:lpstr>Taxonomy (6/10)</vt:lpstr>
      <vt:lpstr>Taxonomy (7/10)</vt:lpstr>
      <vt:lpstr>Taxonomy (8/10)</vt:lpstr>
      <vt:lpstr>Taxonomy (9/10)</vt:lpstr>
      <vt:lpstr>Taxonomy (10/10)</vt:lpstr>
      <vt:lpstr>Outline</vt:lpstr>
      <vt:lpstr>Applications (1/5)</vt:lpstr>
      <vt:lpstr>Applications (2/5)</vt:lpstr>
      <vt:lpstr>Applications (3/5)</vt:lpstr>
      <vt:lpstr>Applications (4/5)</vt:lpstr>
      <vt:lpstr>Applications (5/5)</vt:lpstr>
      <vt:lpstr>Outline</vt:lpstr>
      <vt:lpstr>Conclusion</vt:lpstr>
      <vt:lpstr>The End of Presentation.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Graph Neural Networks</dc:title>
  <dc:creator>Rong Zhang</dc:creator>
  <cp:lastModifiedBy>Rong Zhang</cp:lastModifiedBy>
  <cp:revision>55</cp:revision>
  <dcterms:created xsi:type="dcterms:W3CDTF">2023-04-17T13:32:50Z</dcterms:created>
  <dcterms:modified xsi:type="dcterms:W3CDTF">2023-04-25T03:37:53Z</dcterms:modified>
</cp:coreProperties>
</file>